
<file path=[Content_Types].xml><?xml version="1.0" encoding="utf-8"?>
<Types xmlns="http://schemas.openxmlformats.org/package/2006/content-types">
  <Default ContentType="image/gif" Extension="gif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59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</p:sldIdLst>
  <p:sldSz cy="68580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tableStyles.xml><?xml version="1.0" encoding="utf-8"?>
<a:tblStyleLst xmlns:a="http://schemas.openxmlformats.org/drawingml/2006/main" xmlns:r="http://schemas.openxmlformats.org/officeDocument/2006/relationships" def="{FE27E2C0-F65D-4E1E-B6B9-27E78BB4B8DB}">
  <a:tblStyle styleId="{FE27E2C0-F65D-4E1E-B6B9-27E78BB4B8DB}" styleName="Table_0">
    <a:wholeTbl>
      <a:tcTxStyle>
        <a:font>
          <a:latin typeface="Arial"/>
          <a:ea typeface="Arial"/>
          <a:cs typeface="Arial"/>
        </a:font>
        <a:srgbClr val="000000"/>
      </a:tcTx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4.xml"/><Relationship Id="rId11" Type="http://schemas.openxmlformats.org/officeDocument/2006/relationships/slide" Target="slides/slide5.xml"/><Relationship Id="rId22" Type="http://schemas.openxmlformats.org/officeDocument/2006/relationships/slide" Target="slides/slide16.xml"/><Relationship Id="rId10" Type="http://schemas.openxmlformats.org/officeDocument/2006/relationships/slide" Target="slides/slide4.xml"/><Relationship Id="rId21" Type="http://schemas.openxmlformats.org/officeDocument/2006/relationships/slide" Target="slides/slide15.xml"/><Relationship Id="rId13" Type="http://schemas.openxmlformats.org/officeDocument/2006/relationships/slide" Target="slides/slide7.xml"/><Relationship Id="rId24" Type="http://schemas.openxmlformats.org/officeDocument/2006/relationships/slide" Target="slides/slide18.xml"/><Relationship Id="rId12" Type="http://schemas.openxmlformats.org/officeDocument/2006/relationships/slide" Target="slides/slide6.xml"/><Relationship Id="rId23" Type="http://schemas.openxmlformats.org/officeDocument/2006/relationships/slide" Target="slides/slide1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slide" Target="slides/slide3.xml"/><Relationship Id="rId15" Type="http://schemas.openxmlformats.org/officeDocument/2006/relationships/slide" Target="slides/slide9.xml"/><Relationship Id="rId14" Type="http://schemas.openxmlformats.org/officeDocument/2006/relationships/slide" Target="slides/slide8.xml"/><Relationship Id="rId17" Type="http://schemas.openxmlformats.org/officeDocument/2006/relationships/slide" Target="slides/slide11.xml"/><Relationship Id="rId16" Type="http://schemas.openxmlformats.org/officeDocument/2006/relationships/slide" Target="slides/slide10.xml"/><Relationship Id="rId5" Type="http://schemas.openxmlformats.org/officeDocument/2006/relationships/slideMaster" Target="slideMasters/slideMaster1.xml"/><Relationship Id="rId19" Type="http://schemas.openxmlformats.org/officeDocument/2006/relationships/slide" Target="slides/slide13.xml"/><Relationship Id="rId6" Type="http://schemas.openxmlformats.org/officeDocument/2006/relationships/notesMaster" Target="notesMasters/notesMaster1.xml"/><Relationship Id="rId18" Type="http://schemas.openxmlformats.org/officeDocument/2006/relationships/slide" Target="slides/slide12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6" name="Google Shape;86;p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9" name="Google Shape;139;p10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5" name="Google Shape;145;p1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12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51" name="Google Shape;151;p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2" name="Google Shape;152;p12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55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7" name="Google Shape;157;p13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60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p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2" name="Google Shape;162;p14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65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p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7" name="Google Shape;167;p15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7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p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3" name="Google Shape;173;p16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76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p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8" name="Google Shape;178;p17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8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p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3" name="Google Shape;183;p18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2" name="Google Shape;92;p2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8" name="Google Shape;98;p3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3" name="Google Shape;103;p4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9" name="Google Shape;109;p5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5" name="Google Shape;115;p6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1" name="Google Shape;121;p7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7" name="Google Shape;127;p8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3" name="Google Shape;133;p9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Content" type="obj">
  <p:cSld name="OBJECT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2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8" name="Google Shape;18;p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Vertical Text" type="vertTx">
  <p:cSld name="VERTICAL_TEXT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1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11"/>
          <p:cNvSpPr txBox="1"/>
          <p:nvPr>
            <p:ph idx="1" type="body"/>
          </p:nvPr>
        </p:nvSpPr>
        <p:spPr>
          <a:xfrm rot="5400000">
            <a:off x="2309018" y="-251619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5" name="Google Shape;75;p1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1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Vertical Title and Text" type="vertTitleAndTx">
  <p:cSld name="VERTICAL_TITLE_AND_VERTICAL_TEXT"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2"/>
          <p:cNvSpPr txBox="1"/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12"/>
          <p:cNvSpPr txBox="1"/>
          <p:nvPr>
            <p:ph idx="1" type="body"/>
          </p:nvPr>
        </p:nvSpPr>
        <p:spPr>
          <a:xfrm rot="5400000">
            <a:off x="541338" y="190501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1" name="Google Shape;81;p1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1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1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3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4" name="Google Shape;24;p3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3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3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4"/>
          <p:cNvSpPr txBox="1"/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b="1" sz="4000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4"/>
          <p:cNvSpPr txBox="1"/>
          <p:nvPr>
            <p:ph idx="1" type="body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indent="-228600" lvl="1" marL="9144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0" name="Google Shape;30;p4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4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4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wo Content" type="twoObj">
  <p:cSld name="TWO_OBJECTS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5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5"/>
          <p:cNvSpPr txBox="1"/>
          <p:nvPr>
            <p:ph idx="1" type="body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6" name="Google Shape;36;p5"/>
          <p:cNvSpPr txBox="1"/>
          <p:nvPr>
            <p:ph idx="2" type="body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7" name="Google Shape;37;p5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5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5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omparison" type="twoTxTwoObj">
  <p:cSld name="TWO_OBJECTS_WITH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6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6"/>
          <p:cNvSpPr txBox="1"/>
          <p:nvPr>
            <p:ph idx="1" type="body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3" name="Google Shape;43;p6"/>
          <p:cNvSpPr txBox="1"/>
          <p:nvPr>
            <p:ph idx="2" type="body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4" name="Google Shape;44;p6"/>
          <p:cNvSpPr txBox="1"/>
          <p:nvPr>
            <p:ph idx="3" type="body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5" name="Google Shape;45;p6"/>
          <p:cNvSpPr txBox="1"/>
          <p:nvPr>
            <p:ph idx="4" type="body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6" name="Google Shape;46;p6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6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6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7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7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7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7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8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8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8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ontent with Caption" type="objTx">
  <p:cSld name="OBJECT_WITH_CAPTION_TEXT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9"/>
          <p:cNvSpPr txBox="1"/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9"/>
          <p:cNvSpPr txBox="1"/>
          <p:nvPr>
            <p:ph idx="1" type="body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indent="-381000" lvl="2" marL="1371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indent="-355600" lvl="4" marL="22860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indent="-355600" lvl="5" marL="27432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61" name="Google Shape;61;p9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62" name="Google Shape;62;p9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9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9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Picture with Caption" type="picTx">
  <p:cSld name="PICTURE_WITH_CAPTION_TEXT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0"/>
          <p:cNvSpPr txBox="1"/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0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8" name="Google Shape;68;p10"/>
          <p:cNvSpPr txBox="1"/>
          <p:nvPr>
            <p:ph idx="1" type="body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69" name="Google Shape;69;p10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0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10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1" name="Google Shape;11;p1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" name="Google Shape;12;p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" name="Google Shape;13;p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" name="Google Shape;14;p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8.xml"/><Relationship Id="rId3" Type="http://schemas.openxmlformats.org/officeDocument/2006/relationships/image" Target="../media/image4.gif"/><Relationship Id="rId4" Type="http://schemas.openxmlformats.org/officeDocument/2006/relationships/image" Target="../media/image3.gif"/><Relationship Id="rId5" Type="http://schemas.openxmlformats.org/officeDocument/2006/relationships/image" Target="../media/image1.gif"/><Relationship Id="rId6" Type="http://schemas.openxmlformats.org/officeDocument/2006/relationships/image" Target="../media/image2.gif"/><Relationship Id="rId7" Type="http://schemas.openxmlformats.org/officeDocument/2006/relationships/image" Target="../media/image5.gif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3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/>
              <a:t>Chemical Reactions</a:t>
            </a:r>
            <a:endParaRPr/>
          </a:p>
        </p:txBody>
      </p:sp>
      <p:sp>
        <p:nvSpPr>
          <p:cNvPr id="89" name="Google Shape;89;p13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en-US"/>
              <a:t>All chemical reactions involve changing substances.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/>
          </a:p>
          <a:p>
            <a:pPr indent="-342900" lvl="0" marL="342900" rtl="0" algn="l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/>
              <a:t>One or more substances (reactants) change into one or more new substances (products)</a:t>
            </a:r>
            <a:endParaRPr/>
          </a:p>
          <a:p>
            <a:pPr indent="-342900" lvl="0" marL="342900" rtl="0" algn="l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/>
              <a:t>We separate products from reactants with an arrow.		🡪</a:t>
            </a:r>
            <a:endParaRPr/>
          </a:p>
          <a:p>
            <a:pPr indent="-342900" lvl="0" marL="342900" rtl="0" algn="l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/>
              <a:t>The arrow means “yields” or “reacts to produce”	reactants	 🡪	products</a:t>
            </a:r>
            <a:endParaRPr/>
          </a:p>
          <a:p>
            <a:pPr indent="-139700" lvl="0" marL="342900" rtl="0" algn="l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89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89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89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89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89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89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22"/>
          <p:cNvSpPr txBox="1"/>
          <p:nvPr>
            <p:ph type="title"/>
          </p:nvPr>
        </p:nvSpPr>
        <p:spPr>
          <a:xfrm>
            <a:off x="457200" y="7620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/>
              <a:t>Types of Chemical Reactions</a:t>
            </a:r>
            <a:endParaRPr/>
          </a:p>
        </p:txBody>
      </p:sp>
      <p:sp>
        <p:nvSpPr>
          <p:cNvPr id="142" name="Google Shape;142;p22"/>
          <p:cNvSpPr txBox="1"/>
          <p:nvPr>
            <p:ph idx="1" type="body"/>
          </p:nvPr>
        </p:nvSpPr>
        <p:spPr>
          <a:xfrm>
            <a:off x="457200" y="1295400"/>
            <a:ext cx="8229600" cy="5410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en-US"/>
              <a:t>2Zn(s) 		+       O</a:t>
            </a:r>
            <a:r>
              <a:rPr baseline="-25000" lang="en-US"/>
              <a:t>2</a:t>
            </a:r>
            <a:r>
              <a:rPr lang="en-US"/>
              <a:t>(g) 🡪         2ZnO(s)	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en-US"/>
              <a:t>	A                +          B 	🡪              AB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en-US"/>
              <a:t>Making a compound from two elements (or two compounds) is called a </a:t>
            </a:r>
            <a:r>
              <a:rPr i="1" lang="en-US"/>
              <a:t>synthesis reaction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en-US"/>
              <a:t>2KClO</a:t>
            </a:r>
            <a:r>
              <a:rPr baseline="-25000" lang="en-US"/>
              <a:t>3</a:t>
            </a:r>
            <a:r>
              <a:rPr lang="en-US"/>
              <a:t> (s)   🡪     2 KCl(s) +    3 O</a:t>
            </a:r>
            <a:r>
              <a:rPr baseline="-25000" lang="en-US"/>
              <a:t>2 </a:t>
            </a:r>
            <a:r>
              <a:rPr lang="en-US"/>
              <a:t>(g)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en-US"/>
              <a:t>	AB 	🡪           A	    +	    B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en-US"/>
              <a:t>The breaking apart of a compound into elements and/or compounds is called a </a:t>
            </a:r>
            <a:r>
              <a:rPr i="1" lang="en-US"/>
              <a:t>decomposition reaction</a:t>
            </a:r>
            <a:endParaRPr i="1"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42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42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42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42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42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42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42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23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/>
              <a:t>Two Other Types of Reactions</a:t>
            </a:r>
            <a:endParaRPr/>
          </a:p>
        </p:txBody>
      </p:sp>
      <p:sp>
        <p:nvSpPr>
          <p:cNvPr id="148" name="Google Shape;148;p23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i="1" lang="en-US"/>
              <a:t>Single Replacement</a:t>
            </a:r>
            <a:endParaRPr/>
          </a:p>
          <a:p>
            <a:pPr indent="0" lvl="0" marL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en-US"/>
              <a:t>	K(s)    +    H</a:t>
            </a:r>
            <a:r>
              <a:rPr baseline="-25000" lang="en-US"/>
              <a:t>2</a:t>
            </a:r>
            <a:r>
              <a:rPr lang="en-US"/>
              <a:t>O (l)  🡪   KOH(aq)    + H</a:t>
            </a:r>
            <a:r>
              <a:rPr baseline="-25000" lang="en-US"/>
              <a:t>2</a:t>
            </a:r>
            <a:r>
              <a:rPr lang="en-US"/>
              <a:t>(g)</a:t>
            </a:r>
            <a:endParaRPr baseline="-25000"/>
          </a:p>
          <a:p>
            <a:pPr indent="0" lvl="0" marL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 baseline="-25000"/>
          </a:p>
          <a:p>
            <a:pPr indent="0" lvl="0" marL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 baseline="-25000"/>
          </a:p>
          <a:p>
            <a:pPr indent="0" lvl="0" marL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 baseline="-25000"/>
          </a:p>
          <a:p>
            <a:pPr indent="0" lvl="0" marL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i="1" lang="en-US"/>
              <a:t>Double Replacement</a:t>
            </a:r>
            <a:endParaRPr/>
          </a:p>
          <a:p>
            <a:pPr indent="0" lvl="0" marL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en-US"/>
              <a:t>KI(aq)  +     Pb(NO</a:t>
            </a:r>
            <a:r>
              <a:rPr baseline="-25000" lang="en-US"/>
              <a:t>3</a:t>
            </a:r>
            <a:r>
              <a:rPr lang="en-US"/>
              <a:t>)</a:t>
            </a:r>
            <a:r>
              <a:rPr baseline="-25000" lang="en-US"/>
              <a:t>2</a:t>
            </a:r>
            <a:r>
              <a:rPr lang="en-US"/>
              <a:t>(aq) 🡪   KNO</a:t>
            </a:r>
            <a:r>
              <a:rPr baseline="-25000" lang="en-US"/>
              <a:t>3</a:t>
            </a:r>
            <a:r>
              <a:rPr lang="en-US"/>
              <a:t>(aq)  +  PbI</a:t>
            </a:r>
            <a:r>
              <a:rPr baseline="-25000" lang="en-US"/>
              <a:t>2</a:t>
            </a:r>
            <a:r>
              <a:rPr lang="en-US"/>
              <a:t> (s)</a:t>
            </a:r>
            <a:endParaRPr/>
          </a:p>
          <a:p>
            <a:pPr indent="0" lvl="0" marL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48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48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48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48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48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48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48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48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53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24"/>
          <p:cNvSpPr txBox="1"/>
          <p:nvPr>
            <p:ph idx="1" type="body"/>
          </p:nvPr>
        </p:nvSpPr>
        <p:spPr>
          <a:xfrm>
            <a:off x="381000" y="304800"/>
            <a:ext cx="8229600" cy="6248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60"/>
              <a:buNone/>
            </a:pPr>
            <a:r>
              <a:rPr lang="en-US" sz="1760"/>
              <a:t>Zn		+ 	HCl	🡪	ZnCl</a:t>
            </a:r>
            <a:r>
              <a:rPr baseline="-25000" lang="en-US" sz="1760"/>
              <a:t>2</a:t>
            </a:r>
            <a:r>
              <a:rPr lang="en-US" sz="1760"/>
              <a:t>	+	H</a:t>
            </a:r>
            <a:r>
              <a:rPr baseline="-25000" lang="en-US" sz="1760"/>
              <a:t>2</a:t>
            </a:r>
            <a:r>
              <a:rPr lang="en-US" sz="1760"/>
              <a:t>	</a:t>
            </a:r>
            <a:endParaRPr sz="1760"/>
          </a:p>
          <a:p>
            <a:pPr indent="0" lvl="0" marL="0" rtl="0" algn="l">
              <a:lnSpc>
                <a:spcPct val="80000"/>
              </a:lnSpc>
              <a:spcBef>
                <a:spcPts val="352"/>
              </a:spcBef>
              <a:spcAft>
                <a:spcPts val="0"/>
              </a:spcAft>
              <a:buClr>
                <a:schemeClr val="dk1"/>
              </a:buClr>
              <a:buSzPts val="1760"/>
              <a:buNone/>
            </a:pPr>
            <a:r>
              <a:rPr lang="en-US" sz="1760"/>
              <a:t>	</a:t>
            </a:r>
            <a:endParaRPr sz="1760"/>
          </a:p>
          <a:p>
            <a:pPr indent="0" lvl="0" marL="0" rtl="0" algn="l">
              <a:lnSpc>
                <a:spcPct val="80000"/>
              </a:lnSpc>
              <a:spcBef>
                <a:spcPts val="352"/>
              </a:spcBef>
              <a:spcAft>
                <a:spcPts val="0"/>
              </a:spcAft>
              <a:buClr>
                <a:schemeClr val="dk1"/>
              </a:buClr>
              <a:buSzPts val="1760"/>
              <a:buNone/>
            </a:pPr>
            <a:r>
              <a:rPr lang="en-US" sz="1760"/>
              <a:t>	 </a:t>
            </a:r>
            <a:endParaRPr/>
          </a:p>
          <a:p>
            <a:pPr indent="0" lvl="0" marL="0" rtl="0" algn="l">
              <a:lnSpc>
                <a:spcPct val="80000"/>
              </a:lnSpc>
              <a:spcBef>
                <a:spcPts val="352"/>
              </a:spcBef>
              <a:spcAft>
                <a:spcPts val="0"/>
              </a:spcAft>
              <a:buClr>
                <a:schemeClr val="dk1"/>
              </a:buClr>
              <a:buSzPts val="1760"/>
              <a:buNone/>
            </a:pPr>
            <a:r>
              <a:rPr i="1" lang="en-US" sz="1760"/>
              <a:t>NaClO</a:t>
            </a:r>
            <a:r>
              <a:rPr baseline="-25000" i="1" lang="en-US" sz="1760"/>
              <a:t>3</a:t>
            </a:r>
            <a:r>
              <a:rPr lang="en-US" sz="1760"/>
              <a:t> 	🡪	NaCl 	+	O</a:t>
            </a:r>
            <a:r>
              <a:rPr baseline="-25000" lang="en-US" sz="1760"/>
              <a:t>2</a:t>
            </a:r>
            <a:r>
              <a:rPr lang="en-US" sz="1760"/>
              <a:t>			</a:t>
            </a:r>
            <a:endParaRPr sz="1760"/>
          </a:p>
          <a:p>
            <a:pPr indent="0" lvl="0" marL="0" rtl="0" algn="l">
              <a:lnSpc>
                <a:spcPct val="80000"/>
              </a:lnSpc>
              <a:spcBef>
                <a:spcPts val="352"/>
              </a:spcBef>
              <a:spcAft>
                <a:spcPts val="0"/>
              </a:spcAft>
              <a:buClr>
                <a:schemeClr val="dk1"/>
              </a:buClr>
              <a:buSzPts val="1760"/>
              <a:buNone/>
            </a:pPr>
            <a:r>
              <a:t/>
            </a:r>
            <a:endParaRPr sz="1760"/>
          </a:p>
          <a:p>
            <a:pPr indent="0" lvl="0" marL="0" rtl="0" algn="l">
              <a:lnSpc>
                <a:spcPct val="80000"/>
              </a:lnSpc>
              <a:spcBef>
                <a:spcPts val="352"/>
              </a:spcBef>
              <a:spcAft>
                <a:spcPts val="0"/>
              </a:spcAft>
              <a:buClr>
                <a:schemeClr val="dk1"/>
              </a:buClr>
              <a:buSzPts val="1760"/>
              <a:buNone/>
            </a:pPr>
            <a:r>
              <a:rPr lang="en-US" sz="1760"/>
              <a:t>		 </a:t>
            </a:r>
            <a:endParaRPr sz="1760"/>
          </a:p>
          <a:p>
            <a:pPr indent="0" lvl="0" marL="0" rtl="0" algn="l">
              <a:lnSpc>
                <a:spcPct val="80000"/>
              </a:lnSpc>
              <a:spcBef>
                <a:spcPts val="352"/>
              </a:spcBef>
              <a:spcAft>
                <a:spcPts val="0"/>
              </a:spcAft>
              <a:buClr>
                <a:schemeClr val="dk1"/>
              </a:buClr>
              <a:buSzPts val="1760"/>
              <a:buNone/>
            </a:pPr>
            <a:r>
              <a:rPr lang="en-US" sz="1760"/>
              <a:t>P</a:t>
            </a:r>
            <a:r>
              <a:rPr baseline="-25000" lang="en-US" sz="1760"/>
              <a:t>4</a:t>
            </a:r>
            <a:r>
              <a:rPr lang="en-US" sz="1760"/>
              <a:t>	+	Cl</a:t>
            </a:r>
            <a:r>
              <a:rPr baseline="-25000" lang="en-US" sz="1760"/>
              <a:t>2</a:t>
            </a:r>
            <a:r>
              <a:rPr lang="en-US" sz="1760"/>
              <a:t>	🡪	PCl</a:t>
            </a:r>
            <a:r>
              <a:rPr baseline="-25000" lang="en-US" sz="1760"/>
              <a:t>3</a:t>
            </a:r>
            <a:r>
              <a:rPr lang="en-US" sz="1760"/>
              <a:t>				</a:t>
            </a:r>
            <a:endParaRPr/>
          </a:p>
          <a:p>
            <a:pPr indent="0" lvl="0" marL="0" rtl="0" algn="l">
              <a:lnSpc>
                <a:spcPct val="80000"/>
              </a:lnSpc>
              <a:spcBef>
                <a:spcPts val="352"/>
              </a:spcBef>
              <a:spcAft>
                <a:spcPts val="0"/>
              </a:spcAft>
              <a:buClr>
                <a:schemeClr val="dk1"/>
              </a:buClr>
              <a:buSzPts val="1760"/>
              <a:buNone/>
            </a:pPr>
            <a:r>
              <a:t/>
            </a:r>
            <a:endParaRPr sz="1760"/>
          </a:p>
          <a:p>
            <a:pPr indent="0" lvl="0" marL="0" rtl="0" algn="l">
              <a:lnSpc>
                <a:spcPct val="80000"/>
              </a:lnSpc>
              <a:spcBef>
                <a:spcPts val="352"/>
              </a:spcBef>
              <a:spcAft>
                <a:spcPts val="0"/>
              </a:spcAft>
              <a:buClr>
                <a:schemeClr val="dk1"/>
              </a:buClr>
              <a:buSzPts val="1760"/>
              <a:buNone/>
            </a:pPr>
            <a:r>
              <a:rPr lang="en-US" sz="1760"/>
              <a:t>		 </a:t>
            </a:r>
            <a:endParaRPr sz="1760"/>
          </a:p>
          <a:p>
            <a:pPr indent="0" lvl="0" marL="0" rtl="0" algn="l">
              <a:lnSpc>
                <a:spcPct val="80000"/>
              </a:lnSpc>
              <a:spcBef>
                <a:spcPts val="352"/>
              </a:spcBef>
              <a:spcAft>
                <a:spcPts val="0"/>
              </a:spcAft>
              <a:buClr>
                <a:schemeClr val="dk1"/>
              </a:buClr>
              <a:buSzPts val="1760"/>
              <a:buNone/>
            </a:pPr>
            <a:r>
              <a:rPr lang="en-US" sz="1760"/>
              <a:t>HCl	+	</a:t>
            </a:r>
            <a:r>
              <a:rPr i="1" lang="en-US" sz="1760"/>
              <a:t>Mg(OH)</a:t>
            </a:r>
            <a:r>
              <a:rPr baseline="-25000" i="1" lang="en-US" sz="1760"/>
              <a:t>2</a:t>
            </a:r>
            <a:r>
              <a:rPr lang="en-US" sz="1760"/>
              <a:t>	🡪	MgCl</a:t>
            </a:r>
            <a:r>
              <a:rPr baseline="-25000" lang="en-US" sz="1760"/>
              <a:t>2</a:t>
            </a:r>
            <a:r>
              <a:rPr lang="en-US" sz="1760"/>
              <a:t>	+	H</a:t>
            </a:r>
            <a:r>
              <a:rPr baseline="-25000" lang="en-US" sz="1760"/>
              <a:t>2</a:t>
            </a:r>
            <a:r>
              <a:rPr lang="en-US" sz="1760"/>
              <a:t>O</a:t>
            </a:r>
            <a:endParaRPr/>
          </a:p>
          <a:p>
            <a:pPr indent="-231140" lvl="0" marL="342900" rtl="0" algn="l">
              <a:lnSpc>
                <a:spcPct val="80000"/>
              </a:lnSpc>
              <a:spcBef>
                <a:spcPts val="352"/>
              </a:spcBef>
              <a:spcAft>
                <a:spcPts val="0"/>
              </a:spcAft>
              <a:buClr>
                <a:schemeClr val="dk1"/>
              </a:buClr>
              <a:buSzPts val="1760"/>
              <a:buNone/>
            </a:pPr>
            <a:r>
              <a:t/>
            </a:r>
            <a:endParaRPr i="1" sz="1760"/>
          </a:p>
          <a:p>
            <a:pPr indent="0" lvl="0" marL="0" rtl="0" algn="l">
              <a:lnSpc>
                <a:spcPct val="80000"/>
              </a:lnSpc>
              <a:spcBef>
                <a:spcPts val="352"/>
              </a:spcBef>
              <a:spcAft>
                <a:spcPts val="0"/>
              </a:spcAft>
              <a:buClr>
                <a:schemeClr val="dk1"/>
              </a:buClr>
              <a:buSzPts val="1760"/>
              <a:buNone/>
            </a:pPr>
            <a:r>
              <a:t/>
            </a:r>
            <a:endParaRPr i="1" sz="1760"/>
          </a:p>
          <a:p>
            <a:pPr indent="0" lvl="0" marL="0" rtl="0" algn="l">
              <a:lnSpc>
                <a:spcPct val="80000"/>
              </a:lnSpc>
              <a:spcBef>
                <a:spcPts val="352"/>
              </a:spcBef>
              <a:spcAft>
                <a:spcPts val="0"/>
              </a:spcAft>
              <a:buClr>
                <a:schemeClr val="dk1"/>
              </a:buClr>
              <a:buSzPts val="1760"/>
              <a:buNone/>
            </a:pPr>
            <a:r>
              <a:t/>
            </a:r>
            <a:endParaRPr i="1" sz="1760"/>
          </a:p>
          <a:p>
            <a:pPr indent="0" lvl="0" marL="0" rtl="0" algn="l">
              <a:lnSpc>
                <a:spcPct val="80000"/>
              </a:lnSpc>
              <a:spcBef>
                <a:spcPts val="352"/>
              </a:spcBef>
              <a:spcAft>
                <a:spcPts val="0"/>
              </a:spcAft>
              <a:buClr>
                <a:schemeClr val="dk1"/>
              </a:buClr>
              <a:buSzPts val="1760"/>
              <a:buNone/>
            </a:pPr>
            <a:r>
              <a:rPr i="1" lang="en-US" sz="1760"/>
              <a:t>BaO</a:t>
            </a:r>
            <a:r>
              <a:rPr lang="en-US" sz="1760"/>
              <a:t>	+	SO</a:t>
            </a:r>
            <a:r>
              <a:rPr baseline="-25000" lang="en-US" sz="1760"/>
              <a:t>3</a:t>
            </a:r>
            <a:r>
              <a:rPr lang="en-US" sz="1760"/>
              <a:t>		🡪	</a:t>
            </a:r>
            <a:r>
              <a:rPr i="1" lang="en-US" sz="1760"/>
              <a:t>BaSO</a:t>
            </a:r>
            <a:r>
              <a:rPr baseline="-25000" i="1" lang="en-US" sz="1760"/>
              <a:t>4</a:t>
            </a:r>
            <a:r>
              <a:rPr lang="en-US" sz="1760"/>
              <a:t>	</a:t>
            </a:r>
            <a:endParaRPr sz="1760"/>
          </a:p>
          <a:p>
            <a:pPr indent="0" lvl="0" marL="0" rtl="0" algn="l">
              <a:lnSpc>
                <a:spcPct val="80000"/>
              </a:lnSpc>
              <a:spcBef>
                <a:spcPts val="352"/>
              </a:spcBef>
              <a:spcAft>
                <a:spcPts val="0"/>
              </a:spcAft>
              <a:buClr>
                <a:schemeClr val="dk1"/>
              </a:buClr>
              <a:buSzPts val="1760"/>
              <a:buNone/>
            </a:pPr>
            <a:r>
              <a:t/>
            </a:r>
            <a:endParaRPr sz="1760"/>
          </a:p>
          <a:p>
            <a:pPr indent="0" lvl="0" marL="0" rtl="0" algn="l">
              <a:lnSpc>
                <a:spcPct val="80000"/>
              </a:lnSpc>
              <a:spcBef>
                <a:spcPts val="352"/>
              </a:spcBef>
              <a:spcAft>
                <a:spcPts val="0"/>
              </a:spcAft>
              <a:buClr>
                <a:schemeClr val="dk1"/>
              </a:buClr>
              <a:buSzPts val="1760"/>
              <a:buNone/>
            </a:pPr>
            <a:r>
              <a:t/>
            </a:r>
            <a:endParaRPr sz="1760"/>
          </a:p>
          <a:p>
            <a:pPr indent="0" lvl="0" marL="0" rtl="0" algn="l">
              <a:lnSpc>
                <a:spcPct val="80000"/>
              </a:lnSpc>
              <a:spcBef>
                <a:spcPts val="352"/>
              </a:spcBef>
              <a:spcAft>
                <a:spcPts val="0"/>
              </a:spcAft>
              <a:buClr>
                <a:schemeClr val="dk1"/>
              </a:buClr>
              <a:buSzPts val="1760"/>
              <a:buNone/>
            </a:pPr>
            <a:r>
              <a:t/>
            </a:r>
            <a:endParaRPr sz="1760"/>
          </a:p>
          <a:p>
            <a:pPr indent="0" lvl="0" marL="0" rtl="0" algn="l">
              <a:lnSpc>
                <a:spcPct val="80000"/>
              </a:lnSpc>
              <a:spcBef>
                <a:spcPts val="352"/>
              </a:spcBef>
              <a:spcAft>
                <a:spcPts val="0"/>
              </a:spcAft>
              <a:buClr>
                <a:schemeClr val="dk1"/>
              </a:buClr>
              <a:buSzPts val="1760"/>
              <a:buNone/>
            </a:pPr>
            <a:r>
              <a:rPr lang="en-US" sz="1760"/>
              <a:t>Pb 	+	</a:t>
            </a:r>
            <a:r>
              <a:rPr i="1" lang="en-US" sz="1760"/>
              <a:t>AgNO</a:t>
            </a:r>
            <a:r>
              <a:rPr baseline="-25000" i="1" lang="en-US" sz="1760"/>
              <a:t>3</a:t>
            </a:r>
            <a:r>
              <a:rPr lang="en-US" sz="1760"/>
              <a:t>	   🡪	Ag	+	</a:t>
            </a:r>
            <a:r>
              <a:rPr i="1" lang="en-US" sz="1760"/>
              <a:t>Pb(NO</a:t>
            </a:r>
            <a:r>
              <a:rPr baseline="-25000" i="1" lang="en-US" sz="1760"/>
              <a:t>3</a:t>
            </a:r>
            <a:r>
              <a:rPr i="1" lang="en-US" sz="1760"/>
              <a:t>)</a:t>
            </a:r>
            <a:r>
              <a:rPr baseline="-25000" i="1" lang="en-US" sz="1760"/>
              <a:t>2</a:t>
            </a:r>
            <a:r>
              <a:rPr lang="en-US" sz="1760"/>
              <a:t>		</a:t>
            </a:r>
            <a:endParaRPr sz="1760"/>
          </a:p>
          <a:p>
            <a:pPr indent="0" lvl="0" marL="0" rtl="0" algn="l">
              <a:lnSpc>
                <a:spcPct val="80000"/>
              </a:lnSpc>
              <a:spcBef>
                <a:spcPts val="352"/>
              </a:spcBef>
              <a:spcAft>
                <a:spcPts val="0"/>
              </a:spcAft>
              <a:buClr>
                <a:schemeClr val="dk1"/>
              </a:buClr>
              <a:buSzPts val="1760"/>
              <a:buNone/>
            </a:pPr>
            <a:r>
              <a:t/>
            </a:r>
            <a:endParaRPr sz="1760"/>
          </a:p>
          <a:p>
            <a:pPr indent="0" lvl="0" marL="0" rtl="0" algn="l">
              <a:lnSpc>
                <a:spcPct val="80000"/>
              </a:lnSpc>
              <a:spcBef>
                <a:spcPts val="352"/>
              </a:spcBef>
              <a:spcAft>
                <a:spcPts val="0"/>
              </a:spcAft>
              <a:buClr>
                <a:schemeClr val="dk1"/>
              </a:buClr>
              <a:buSzPts val="1760"/>
              <a:buNone/>
            </a:pPr>
            <a:r>
              <a:rPr lang="en-US" sz="1760"/>
              <a:t>	 </a:t>
            </a:r>
            <a:endParaRPr sz="1760"/>
          </a:p>
          <a:p>
            <a:pPr indent="0" lvl="0" marL="0" rtl="0" algn="l">
              <a:lnSpc>
                <a:spcPct val="80000"/>
              </a:lnSpc>
              <a:spcBef>
                <a:spcPts val="352"/>
              </a:spcBef>
              <a:spcAft>
                <a:spcPts val="0"/>
              </a:spcAft>
              <a:buClr>
                <a:schemeClr val="dk1"/>
              </a:buClr>
              <a:buSzPts val="1760"/>
              <a:buNone/>
            </a:pPr>
            <a:r>
              <a:t/>
            </a:r>
            <a:endParaRPr sz="1760"/>
          </a:p>
          <a:p>
            <a:pPr indent="0" lvl="0" marL="0" rtl="0" algn="l">
              <a:lnSpc>
                <a:spcPct val="80000"/>
              </a:lnSpc>
              <a:spcBef>
                <a:spcPts val="352"/>
              </a:spcBef>
              <a:spcAft>
                <a:spcPts val="0"/>
              </a:spcAft>
              <a:buClr>
                <a:schemeClr val="dk1"/>
              </a:buClr>
              <a:buSzPts val="1760"/>
              <a:buNone/>
            </a:pPr>
            <a:r>
              <a:rPr lang="en-US" sz="1760"/>
              <a:t>AgNO</a:t>
            </a:r>
            <a:r>
              <a:rPr baseline="-25000" lang="en-US" sz="1760"/>
              <a:t>3</a:t>
            </a:r>
            <a:r>
              <a:rPr lang="en-US" sz="1760"/>
              <a:t>   +		Na</a:t>
            </a:r>
            <a:r>
              <a:rPr baseline="-25000" lang="en-US" sz="1760"/>
              <a:t>2</a:t>
            </a:r>
            <a:r>
              <a:rPr lang="en-US" sz="1760"/>
              <a:t>CrO</a:t>
            </a:r>
            <a:r>
              <a:rPr baseline="-25000" lang="en-US" sz="1760"/>
              <a:t>4</a:t>
            </a:r>
            <a:r>
              <a:rPr lang="en-US" sz="1760"/>
              <a:t>	🡪	</a:t>
            </a:r>
            <a:r>
              <a:rPr i="1" lang="en-US" sz="1760"/>
              <a:t>Ag</a:t>
            </a:r>
            <a:r>
              <a:rPr baseline="-25000" i="1" lang="en-US" sz="1760"/>
              <a:t>2</a:t>
            </a:r>
            <a:r>
              <a:rPr i="1" lang="en-US" sz="1760"/>
              <a:t>CrO</a:t>
            </a:r>
            <a:r>
              <a:rPr baseline="-25000" i="1" lang="en-US" sz="1760"/>
              <a:t>4</a:t>
            </a:r>
            <a:r>
              <a:rPr lang="en-US" sz="1760"/>
              <a:t>   +      </a:t>
            </a:r>
            <a:r>
              <a:rPr i="1" lang="en-US" sz="1760"/>
              <a:t>NaNO</a:t>
            </a:r>
            <a:r>
              <a:rPr baseline="-25000" i="1" lang="en-US" sz="1760"/>
              <a:t>3</a:t>
            </a:r>
            <a:endParaRPr sz="1760"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54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54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54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54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54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54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54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54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>
                                            <p:txEl>
                                              <p:pRg end="8" st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54">
                                            <p:txEl>
                                              <p:pRg end="8" st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>
                                            <p:txEl>
                                              <p:pRg end="9" st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54">
                                            <p:txEl>
                                              <p:pRg end="9" st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>
                                            <p:txEl>
                                              <p:pRg end="10" st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54">
                                            <p:txEl>
                                              <p:pRg end="10" st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>
                                            <p:txEl>
                                              <p:pRg end="11" st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54">
                                            <p:txEl>
                                              <p:pRg end="11" st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>
                                            <p:txEl>
                                              <p:pRg end="12" st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54">
                                            <p:txEl>
                                              <p:pRg end="12" st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>
                                            <p:txEl>
                                              <p:pRg end="13" st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54">
                                            <p:txEl>
                                              <p:pRg end="13" st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>
                                            <p:txEl>
                                              <p:pRg end="14" st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54">
                                            <p:txEl>
                                              <p:pRg end="14" st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>
                                            <p:txEl>
                                              <p:pRg end="15" st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54">
                                            <p:txEl>
                                              <p:pRg end="15" st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>
                                            <p:txEl>
                                              <p:pRg end="16" st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54">
                                            <p:txEl>
                                              <p:pRg end="16" st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>
                                            <p:txEl>
                                              <p:pRg end="17" st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54">
                                            <p:txEl>
                                              <p:pRg end="17" st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>
                                            <p:txEl>
                                              <p:pRg end="18" st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54">
                                            <p:txEl>
                                              <p:pRg end="18" st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>
                                            <p:txEl>
                                              <p:pRg end="19" st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54">
                                            <p:txEl>
                                              <p:pRg end="19" st="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>
                                            <p:txEl>
                                              <p:pRg end="20" st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54">
                                            <p:txEl>
                                              <p:pRg end="20" st="2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>
                                            <p:txEl>
                                              <p:pRg end="21" st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54">
                                            <p:txEl>
                                              <p:pRg end="21" st="2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25"/>
          <p:cNvSpPr txBox="1"/>
          <p:nvPr>
            <p:ph idx="1" type="body"/>
          </p:nvPr>
        </p:nvSpPr>
        <p:spPr>
          <a:xfrm>
            <a:off x="457200" y="381000"/>
            <a:ext cx="8229600" cy="57451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960"/>
              <a:buNone/>
            </a:pPr>
            <a:r>
              <a:rPr lang="en-US" sz="2960"/>
              <a:t>Al	+ 	Fe</a:t>
            </a:r>
            <a:r>
              <a:rPr baseline="-25000" lang="en-US" sz="2960"/>
              <a:t>3</a:t>
            </a:r>
            <a:r>
              <a:rPr lang="en-US" sz="2960"/>
              <a:t>O</a:t>
            </a:r>
            <a:r>
              <a:rPr baseline="-25000" lang="en-US" sz="2960"/>
              <a:t>4</a:t>
            </a:r>
            <a:r>
              <a:rPr lang="en-US" sz="2960"/>
              <a:t>	🡪	Al</a:t>
            </a:r>
            <a:r>
              <a:rPr baseline="-25000" lang="en-US" sz="2960"/>
              <a:t>2</a:t>
            </a:r>
            <a:r>
              <a:rPr lang="en-US" sz="2960"/>
              <a:t>O</a:t>
            </a:r>
            <a:r>
              <a:rPr baseline="-25000" lang="en-US" sz="2960"/>
              <a:t>3</a:t>
            </a:r>
            <a:r>
              <a:rPr lang="en-US" sz="2960"/>
              <a:t>		+	Fe			 </a:t>
            </a:r>
            <a:endParaRPr/>
          </a:p>
          <a:p>
            <a:pPr indent="0" lvl="0" marL="0" rtl="0" algn="l">
              <a:lnSpc>
                <a:spcPct val="80000"/>
              </a:lnSpc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ts val="2960"/>
              <a:buNone/>
            </a:pPr>
            <a:r>
              <a:rPr lang="en-US" sz="2960"/>
              <a:t>NO</a:t>
            </a:r>
            <a:r>
              <a:rPr baseline="-25000" lang="en-US" sz="2960"/>
              <a:t>2	</a:t>
            </a:r>
            <a:r>
              <a:rPr lang="en-US" sz="2960"/>
              <a:t>🡪	NO	+	O</a:t>
            </a:r>
            <a:r>
              <a:rPr baseline="-25000" lang="en-US" sz="2960"/>
              <a:t>2</a:t>
            </a:r>
            <a:r>
              <a:rPr lang="en-US" sz="2960"/>
              <a:t>						 </a:t>
            </a:r>
            <a:endParaRPr/>
          </a:p>
          <a:p>
            <a:pPr indent="0" lvl="0" marL="0" rtl="0" algn="l">
              <a:lnSpc>
                <a:spcPct val="80000"/>
              </a:lnSpc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ts val="2960"/>
              <a:buNone/>
            </a:pPr>
            <a:r>
              <a:rPr i="1" lang="en-US" sz="2960"/>
              <a:t>Na</a:t>
            </a:r>
            <a:r>
              <a:rPr baseline="-25000" i="1" lang="en-US" sz="2960"/>
              <a:t>3</a:t>
            </a:r>
            <a:r>
              <a:rPr i="1" lang="en-US" sz="2960"/>
              <a:t>N </a:t>
            </a:r>
            <a:r>
              <a:rPr lang="en-US" sz="2960"/>
              <a:t>	  🡪	Na	+	N</a:t>
            </a:r>
            <a:r>
              <a:rPr baseline="-25000" lang="en-US" sz="2960"/>
              <a:t>2</a:t>
            </a:r>
            <a:r>
              <a:rPr lang="en-US" sz="2960"/>
              <a:t>						</a:t>
            </a:r>
            <a:endParaRPr/>
          </a:p>
          <a:p>
            <a:pPr indent="0" lvl="0" marL="0" rtl="0" algn="l">
              <a:lnSpc>
                <a:spcPct val="80000"/>
              </a:lnSpc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ts val="2960"/>
              <a:buNone/>
            </a:pPr>
            <a:r>
              <a:rPr lang="en-US" sz="2960"/>
              <a:t>Pb(NO</a:t>
            </a:r>
            <a:r>
              <a:rPr baseline="-25000" lang="en-US" sz="2960"/>
              <a:t>3</a:t>
            </a:r>
            <a:r>
              <a:rPr lang="en-US" sz="2960"/>
              <a:t>)</a:t>
            </a:r>
            <a:r>
              <a:rPr baseline="-25000" lang="en-US" sz="2960"/>
              <a:t>2</a:t>
            </a:r>
            <a:r>
              <a:rPr lang="en-US" sz="2960"/>
              <a:t>	+ 	</a:t>
            </a:r>
            <a:r>
              <a:rPr i="1" lang="en-US" sz="2960"/>
              <a:t>KI</a:t>
            </a:r>
            <a:r>
              <a:rPr lang="en-US" sz="2960"/>
              <a:t>	🡪	KNO</a:t>
            </a:r>
            <a:r>
              <a:rPr baseline="-25000" lang="en-US" sz="2960"/>
              <a:t>3</a:t>
            </a:r>
            <a:r>
              <a:rPr lang="en-US" sz="2960"/>
              <a:t>		+	</a:t>
            </a:r>
            <a:r>
              <a:rPr i="1" lang="en-US" sz="2960"/>
              <a:t>PbI</a:t>
            </a:r>
            <a:r>
              <a:rPr baseline="-25000" i="1" lang="en-US" sz="2960"/>
              <a:t>2</a:t>
            </a:r>
            <a:r>
              <a:rPr lang="en-US" sz="2960"/>
              <a:t>		 </a:t>
            </a:r>
            <a:endParaRPr/>
          </a:p>
          <a:p>
            <a:pPr indent="0" lvl="0" marL="0" rtl="0" algn="l">
              <a:lnSpc>
                <a:spcPct val="80000"/>
              </a:lnSpc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ts val="2960"/>
              <a:buNone/>
            </a:pPr>
            <a:r>
              <a:rPr lang="en-US" sz="2960"/>
              <a:t>CaO	+	CO</a:t>
            </a:r>
            <a:r>
              <a:rPr baseline="-25000" lang="en-US" sz="2960"/>
              <a:t>2</a:t>
            </a:r>
            <a:r>
              <a:rPr lang="en-US" sz="2960"/>
              <a:t>	🡪	</a:t>
            </a:r>
            <a:r>
              <a:rPr i="1" lang="en-US" sz="2960"/>
              <a:t>CaCO</a:t>
            </a:r>
            <a:r>
              <a:rPr baseline="-25000" i="1" lang="en-US" sz="2960"/>
              <a:t>3</a:t>
            </a:r>
            <a:r>
              <a:rPr lang="en-US" sz="2960"/>
              <a:t>					</a:t>
            </a:r>
            <a:endParaRPr/>
          </a:p>
          <a:p>
            <a:pPr indent="0" lvl="0" marL="0" rtl="0" algn="l">
              <a:lnSpc>
                <a:spcPct val="80000"/>
              </a:lnSpc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ts val="2960"/>
              <a:buNone/>
            </a:pPr>
            <a:r>
              <a:rPr i="1" lang="en-US" sz="2960"/>
              <a:t>MgCO</a:t>
            </a:r>
            <a:r>
              <a:rPr baseline="-25000" i="1" lang="en-US" sz="2960"/>
              <a:t>3</a:t>
            </a:r>
            <a:r>
              <a:rPr lang="en-US" sz="2960"/>
              <a:t>   🡪	   MgO	+	CO</a:t>
            </a:r>
            <a:r>
              <a:rPr baseline="-25000" lang="en-US" sz="2960"/>
              <a:t>2</a:t>
            </a:r>
            <a:r>
              <a:rPr lang="en-US" sz="2960"/>
              <a:t>						 </a:t>
            </a:r>
            <a:endParaRPr/>
          </a:p>
          <a:p>
            <a:pPr indent="0" lvl="0" marL="0" rtl="0" algn="l">
              <a:lnSpc>
                <a:spcPct val="80000"/>
              </a:lnSpc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ts val="2960"/>
              <a:buNone/>
            </a:pPr>
            <a:r>
              <a:rPr lang="en-US" sz="2960"/>
              <a:t>HNO</a:t>
            </a:r>
            <a:r>
              <a:rPr baseline="-25000" lang="en-US" sz="2960"/>
              <a:t>3</a:t>
            </a:r>
            <a:r>
              <a:rPr lang="en-US" sz="2960"/>
              <a:t>	+ 	Mg(OH)</a:t>
            </a:r>
            <a:r>
              <a:rPr baseline="-25000" lang="en-US" sz="2960"/>
              <a:t>2</a:t>
            </a:r>
            <a:r>
              <a:rPr lang="en-US" sz="2960"/>
              <a:t>	🡪	Mg(NO</a:t>
            </a:r>
            <a:r>
              <a:rPr baseline="-25000" lang="en-US" sz="2960"/>
              <a:t>3</a:t>
            </a:r>
            <a:r>
              <a:rPr lang="en-US" sz="2960"/>
              <a:t>)</a:t>
            </a:r>
            <a:r>
              <a:rPr baseline="-25000" lang="en-US" sz="2960"/>
              <a:t>2</a:t>
            </a:r>
            <a:r>
              <a:rPr lang="en-US" sz="2960"/>
              <a:t>	+ 	H</a:t>
            </a:r>
            <a:r>
              <a:rPr baseline="-25000" lang="en-US" sz="2960"/>
              <a:t>2</a:t>
            </a:r>
            <a:r>
              <a:rPr lang="en-US" sz="2960"/>
              <a:t>O</a:t>
            </a:r>
            <a:endParaRPr sz="2960"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59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59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59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59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59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59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59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63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26"/>
          <p:cNvSpPr txBox="1"/>
          <p:nvPr>
            <p:ph idx="1" type="body"/>
          </p:nvPr>
        </p:nvSpPr>
        <p:spPr>
          <a:xfrm>
            <a:off x="457200" y="533400"/>
            <a:ext cx="8229600" cy="55927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en-US"/>
              <a:t>Ca	+	H</a:t>
            </a:r>
            <a:r>
              <a:rPr baseline="-25000" lang="en-US"/>
              <a:t>2</a:t>
            </a:r>
            <a:r>
              <a:rPr lang="en-US"/>
              <a:t>O</a:t>
            </a:r>
            <a:r>
              <a:rPr baseline="-25000" lang="en-US"/>
              <a:t>	</a:t>
            </a:r>
            <a:r>
              <a:rPr lang="en-US"/>
              <a:t>🡪	Ca(OH)</a:t>
            </a:r>
            <a:r>
              <a:rPr baseline="-25000" lang="en-US"/>
              <a:t>2</a:t>
            </a:r>
            <a:r>
              <a:rPr lang="en-US"/>
              <a:t>	+	H</a:t>
            </a:r>
            <a:r>
              <a:rPr baseline="-25000" lang="en-US"/>
              <a:t>2</a:t>
            </a:r>
            <a:r>
              <a:rPr lang="en-US"/>
              <a:t>			 </a:t>
            </a:r>
            <a:endParaRPr/>
          </a:p>
          <a:p>
            <a:pPr indent="0" lvl="0" marL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en-US"/>
              <a:t>Fe	+	O</a:t>
            </a:r>
            <a:r>
              <a:rPr baseline="-25000" lang="en-US"/>
              <a:t>2</a:t>
            </a:r>
            <a:r>
              <a:rPr lang="en-US"/>
              <a:t>	🡪	Fe</a:t>
            </a:r>
            <a:r>
              <a:rPr baseline="-25000" lang="en-US"/>
              <a:t>2</a:t>
            </a:r>
            <a:r>
              <a:rPr lang="en-US"/>
              <a:t>O</a:t>
            </a:r>
            <a:r>
              <a:rPr baseline="-25000" lang="en-US"/>
              <a:t>3</a:t>
            </a:r>
            <a:r>
              <a:rPr lang="en-US"/>
              <a:t>						</a:t>
            </a:r>
            <a:endParaRPr/>
          </a:p>
          <a:p>
            <a:pPr indent="0" lvl="0" marL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en-US"/>
              <a:t> Cl</a:t>
            </a:r>
            <a:r>
              <a:rPr baseline="-25000" lang="en-US"/>
              <a:t>2	</a:t>
            </a:r>
            <a:r>
              <a:rPr lang="en-US"/>
              <a:t>+	KI	🡪	KCl	+	I</a:t>
            </a:r>
            <a:r>
              <a:rPr baseline="-25000" lang="en-US"/>
              <a:t>2</a:t>
            </a:r>
            <a:r>
              <a:rPr lang="en-US"/>
              <a:t>			</a:t>
            </a:r>
            <a:endParaRPr/>
          </a:p>
          <a:p>
            <a:pPr indent="0" lvl="0" marL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en-US"/>
              <a:t>Ba(NO</a:t>
            </a:r>
            <a:r>
              <a:rPr baseline="-25000" lang="en-US"/>
              <a:t>3</a:t>
            </a:r>
            <a:r>
              <a:rPr lang="en-US"/>
              <a:t>)</a:t>
            </a:r>
            <a:r>
              <a:rPr baseline="-25000" lang="en-US"/>
              <a:t>2</a:t>
            </a:r>
            <a:r>
              <a:rPr lang="en-US"/>
              <a:t>	+	Na</a:t>
            </a:r>
            <a:r>
              <a:rPr baseline="-25000" lang="en-US"/>
              <a:t>2</a:t>
            </a:r>
            <a:r>
              <a:rPr lang="en-US"/>
              <a:t>SO</a:t>
            </a:r>
            <a:r>
              <a:rPr baseline="-25000" lang="en-US"/>
              <a:t>4   </a:t>
            </a:r>
            <a:r>
              <a:rPr lang="en-US"/>
              <a:t>🡪	   </a:t>
            </a:r>
            <a:r>
              <a:rPr i="1" lang="en-US"/>
              <a:t>BaSO</a:t>
            </a:r>
            <a:r>
              <a:rPr baseline="-25000" i="1" lang="en-US"/>
              <a:t>4</a:t>
            </a:r>
            <a:r>
              <a:rPr i="1" lang="en-US"/>
              <a:t> </a:t>
            </a:r>
            <a:r>
              <a:rPr lang="en-US"/>
              <a:t> +      NaNO</a:t>
            </a:r>
            <a:r>
              <a:rPr baseline="-25000" lang="en-US"/>
              <a:t>3</a:t>
            </a:r>
            <a:r>
              <a:rPr lang="en-US"/>
              <a:t>		</a:t>
            </a:r>
            <a:endParaRPr/>
          </a:p>
          <a:p>
            <a:pPr indent="0" lvl="0" marL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en-US"/>
              <a:t>Ag</a:t>
            </a:r>
            <a:r>
              <a:rPr baseline="-25000" lang="en-US"/>
              <a:t>2</a:t>
            </a:r>
            <a:r>
              <a:rPr lang="en-US"/>
              <a:t>O		🡪	Ag	+	O</a:t>
            </a:r>
            <a:r>
              <a:rPr baseline="-25000" lang="en-US"/>
              <a:t>2</a:t>
            </a:r>
            <a:r>
              <a:rPr lang="en-US"/>
              <a:t>	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64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64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64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64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64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64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68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27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/>
              <a:t>More Equations</a:t>
            </a:r>
            <a:endParaRPr/>
          </a:p>
        </p:txBody>
      </p:sp>
      <p:sp>
        <p:nvSpPr>
          <p:cNvPr id="170" name="Google Shape;170;p27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40"/>
              <a:buNone/>
            </a:pPr>
            <a:r>
              <a:rPr lang="en-US" sz="2240"/>
              <a:t>Fe   +   	O</a:t>
            </a:r>
            <a:r>
              <a:rPr baseline="-25000" lang="en-US" sz="2240"/>
              <a:t>2</a:t>
            </a:r>
            <a:r>
              <a:rPr lang="en-US" sz="2240"/>
              <a:t>   🡪        	Fe</a:t>
            </a:r>
            <a:r>
              <a:rPr baseline="-25000" lang="en-US" sz="2240"/>
              <a:t>2</a:t>
            </a:r>
            <a:r>
              <a:rPr lang="en-US" sz="2240"/>
              <a:t>O</a:t>
            </a:r>
            <a:r>
              <a:rPr baseline="-25000" lang="en-US" sz="2240"/>
              <a:t>3</a:t>
            </a:r>
            <a:endParaRPr sz="2240"/>
          </a:p>
          <a:p>
            <a:pPr indent="0" lvl="0" marL="0" rtl="0" algn="l">
              <a:lnSpc>
                <a:spcPct val="80000"/>
              </a:lnSpc>
              <a:spcBef>
                <a:spcPts val="448"/>
              </a:spcBef>
              <a:spcAft>
                <a:spcPts val="0"/>
              </a:spcAft>
              <a:buClr>
                <a:schemeClr val="dk1"/>
              </a:buClr>
              <a:buSzPts val="2240"/>
              <a:buNone/>
            </a:pPr>
            <a:r>
              <a:rPr lang="en-US" sz="2240"/>
              <a:t> </a:t>
            </a:r>
            <a:endParaRPr/>
          </a:p>
          <a:p>
            <a:pPr indent="0" lvl="0" marL="0" rtl="0" algn="l">
              <a:lnSpc>
                <a:spcPct val="80000"/>
              </a:lnSpc>
              <a:spcBef>
                <a:spcPts val="448"/>
              </a:spcBef>
              <a:spcAft>
                <a:spcPts val="0"/>
              </a:spcAft>
              <a:buClr>
                <a:schemeClr val="dk1"/>
              </a:buClr>
              <a:buSzPts val="2240"/>
              <a:buNone/>
            </a:pPr>
            <a:r>
              <a:rPr lang="en-US" sz="2240"/>
              <a:t>P</a:t>
            </a:r>
            <a:r>
              <a:rPr baseline="-25000" lang="en-US" sz="2240"/>
              <a:t>4</a:t>
            </a:r>
            <a:r>
              <a:rPr lang="en-US" sz="2240"/>
              <a:t>O</a:t>
            </a:r>
            <a:r>
              <a:rPr baseline="-25000" lang="en-US" sz="2240"/>
              <a:t>10</a:t>
            </a:r>
            <a:r>
              <a:rPr lang="en-US" sz="2240"/>
              <a:t>  + 	H</a:t>
            </a:r>
            <a:r>
              <a:rPr baseline="-25000" lang="en-US" sz="2240"/>
              <a:t>2</a:t>
            </a:r>
            <a:r>
              <a:rPr lang="en-US" sz="2240"/>
              <a:t>O 🡪         H</a:t>
            </a:r>
            <a:r>
              <a:rPr baseline="-25000" lang="en-US" sz="2240"/>
              <a:t>3</a:t>
            </a:r>
            <a:r>
              <a:rPr lang="en-US" sz="2240"/>
              <a:t>PO</a:t>
            </a:r>
            <a:r>
              <a:rPr baseline="-25000" lang="en-US" sz="2240"/>
              <a:t>4</a:t>
            </a:r>
            <a:endParaRPr sz="2240"/>
          </a:p>
          <a:p>
            <a:pPr indent="0" lvl="0" marL="0" rtl="0" algn="l">
              <a:lnSpc>
                <a:spcPct val="80000"/>
              </a:lnSpc>
              <a:spcBef>
                <a:spcPts val="448"/>
              </a:spcBef>
              <a:spcAft>
                <a:spcPts val="0"/>
              </a:spcAft>
              <a:buClr>
                <a:schemeClr val="dk1"/>
              </a:buClr>
              <a:buSzPts val="2240"/>
              <a:buNone/>
            </a:pPr>
            <a:r>
              <a:t/>
            </a:r>
            <a:endParaRPr sz="2240"/>
          </a:p>
          <a:p>
            <a:pPr indent="0" lvl="0" marL="0" rtl="0" algn="l">
              <a:lnSpc>
                <a:spcPct val="80000"/>
              </a:lnSpc>
              <a:spcBef>
                <a:spcPts val="448"/>
              </a:spcBef>
              <a:spcAft>
                <a:spcPts val="0"/>
              </a:spcAft>
              <a:buClr>
                <a:schemeClr val="dk1"/>
              </a:buClr>
              <a:buSzPts val="2240"/>
              <a:buNone/>
            </a:pPr>
            <a:r>
              <a:rPr lang="en-US" sz="2240"/>
              <a:t>C</a:t>
            </a:r>
            <a:r>
              <a:rPr baseline="-25000" lang="en-US" sz="2240"/>
              <a:t>3</a:t>
            </a:r>
            <a:r>
              <a:rPr lang="en-US" sz="2240"/>
              <a:t>H</a:t>
            </a:r>
            <a:r>
              <a:rPr baseline="-25000" lang="en-US" sz="2240"/>
              <a:t>8</a:t>
            </a:r>
            <a:r>
              <a:rPr lang="en-US" sz="2240"/>
              <a:t>   +         O</a:t>
            </a:r>
            <a:r>
              <a:rPr baseline="-25000" lang="en-US" sz="2240"/>
              <a:t>2</a:t>
            </a:r>
            <a:r>
              <a:rPr lang="en-US" sz="2240"/>
              <a:t> 		🡪         CO</a:t>
            </a:r>
            <a:r>
              <a:rPr baseline="-25000" lang="en-US" sz="2240"/>
              <a:t>2</a:t>
            </a:r>
            <a:r>
              <a:rPr lang="en-US" sz="2240"/>
              <a:t>     +         H</a:t>
            </a:r>
            <a:r>
              <a:rPr baseline="-25000" lang="en-US" sz="2240"/>
              <a:t>2</a:t>
            </a:r>
            <a:r>
              <a:rPr lang="en-US" sz="2240"/>
              <a:t>O</a:t>
            </a:r>
            <a:endParaRPr/>
          </a:p>
          <a:p>
            <a:pPr indent="0" lvl="0" marL="0" rtl="0" algn="l">
              <a:lnSpc>
                <a:spcPct val="80000"/>
              </a:lnSpc>
              <a:spcBef>
                <a:spcPts val="448"/>
              </a:spcBef>
              <a:spcAft>
                <a:spcPts val="0"/>
              </a:spcAft>
              <a:buClr>
                <a:schemeClr val="dk1"/>
              </a:buClr>
              <a:buSzPts val="2240"/>
              <a:buNone/>
            </a:pPr>
            <a:r>
              <a:t/>
            </a:r>
            <a:endParaRPr sz="2240"/>
          </a:p>
          <a:p>
            <a:pPr indent="0" lvl="0" marL="0" rtl="0" algn="l">
              <a:lnSpc>
                <a:spcPct val="80000"/>
              </a:lnSpc>
              <a:spcBef>
                <a:spcPts val="448"/>
              </a:spcBef>
              <a:spcAft>
                <a:spcPts val="0"/>
              </a:spcAft>
              <a:buClr>
                <a:schemeClr val="dk1"/>
              </a:buClr>
              <a:buSzPts val="2240"/>
              <a:buNone/>
            </a:pPr>
            <a:r>
              <a:rPr lang="en-US" sz="2240"/>
              <a:t>HgO	 🡪        Hg   +     O</a:t>
            </a:r>
            <a:r>
              <a:rPr baseline="-25000" lang="en-US" sz="2240"/>
              <a:t>2</a:t>
            </a:r>
            <a:endParaRPr sz="2240"/>
          </a:p>
          <a:p>
            <a:pPr indent="0" lvl="0" marL="0" rtl="0" algn="l">
              <a:lnSpc>
                <a:spcPct val="80000"/>
              </a:lnSpc>
              <a:spcBef>
                <a:spcPts val="448"/>
              </a:spcBef>
              <a:spcAft>
                <a:spcPts val="0"/>
              </a:spcAft>
              <a:buClr>
                <a:schemeClr val="dk1"/>
              </a:buClr>
              <a:buSzPts val="2240"/>
              <a:buNone/>
            </a:pPr>
            <a:r>
              <a:t/>
            </a:r>
            <a:endParaRPr sz="2240"/>
          </a:p>
          <a:p>
            <a:pPr indent="0" lvl="0" marL="0" rtl="0" algn="l">
              <a:lnSpc>
                <a:spcPct val="80000"/>
              </a:lnSpc>
              <a:spcBef>
                <a:spcPts val="448"/>
              </a:spcBef>
              <a:spcAft>
                <a:spcPts val="0"/>
              </a:spcAft>
              <a:buClr>
                <a:schemeClr val="dk1"/>
              </a:buClr>
              <a:buSzPts val="2240"/>
              <a:buNone/>
            </a:pPr>
            <a:r>
              <a:rPr lang="en-US" sz="2240"/>
              <a:t>SrBr</a:t>
            </a:r>
            <a:r>
              <a:rPr baseline="-25000" lang="en-US" sz="2240"/>
              <a:t>2</a:t>
            </a:r>
            <a:r>
              <a:rPr lang="en-US" sz="2240"/>
              <a:t>  +        (NH</a:t>
            </a:r>
            <a:r>
              <a:rPr baseline="-25000" lang="en-US" sz="2240"/>
              <a:t>4</a:t>
            </a:r>
            <a:r>
              <a:rPr lang="en-US" sz="2240"/>
              <a:t>)</a:t>
            </a:r>
            <a:r>
              <a:rPr baseline="-25000" lang="en-US" sz="2240"/>
              <a:t>2</a:t>
            </a:r>
            <a:r>
              <a:rPr lang="en-US" sz="2240"/>
              <a:t>CO</a:t>
            </a:r>
            <a:r>
              <a:rPr baseline="-25000" lang="en-US" sz="2240"/>
              <a:t>3</a:t>
            </a:r>
            <a:r>
              <a:rPr lang="en-US" sz="2240"/>
              <a:t> 🡪         SrCO</a:t>
            </a:r>
            <a:r>
              <a:rPr baseline="-25000" lang="en-US" sz="2240"/>
              <a:t>3</a:t>
            </a:r>
            <a:r>
              <a:rPr lang="en-US" sz="2240"/>
              <a:t>  +         NH</a:t>
            </a:r>
            <a:r>
              <a:rPr baseline="-25000" lang="en-US" sz="2240"/>
              <a:t>4</a:t>
            </a:r>
            <a:r>
              <a:rPr lang="en-US" sz="2240"/>
              <a:t>Br</a:t>
            </a:r>
            <a:endParaRPr/>
          </a:p>
          <a:p>
            <a:pPr indent="0" lvl="0" marL="0" rtl="0" algn="l">
              <a:lnSpc>
                <a:spcPct val="80000"/>
              </a:lnSpc>
              <a:spcBef>
                <a:spcPts val="448"/>
              </a:spcBef>
              <a:spcAft>
                <a:spcPts val="0"/>
              </a:spcAft>
              <a:buClr>
                <a:schemeClr val="dk1"/>
              </a:buClr>
              <a:buSzPts val="2240"/>
              <a:buNone/>
            </a:pPr>
            <a:r>
              <a:t/>
            </a:r>
            <a:endParaRPr sz="2240"/>
          </a:p>
          <a:p>
            <a:pPr indent="0" lvl="0" marL="0" rtl="0" algn="l">
              <a:lnSpc>
                <a:spcPct val="80000"/>
              </a:lnSpc>
              <a:spcBef>
                <a:spcPts val="448"/>
              </a:spcBef>
              <a:spcAft>
                <a:spcPts val="0"/>
              </a:spcAft>
              <a:buClr>
                <a:schemeClr val="dk1"/>
              </a:buClr>
              <a:buSzPts val="2240"/>
              <a:buNone/>
            </a:pPr>
            <a:r>
              <a:rPr lang="en-US" sz="2240"/>
              <a:t>Al   +        O</a:t>
            </a:r>
            <a:r>
              <a:rPr baseline="-25000" lang="en-US" sz="2240"/>
              <a:t>2</a:t>
            </a:r>
            <a:r>
              <a:rPr lang="en-US" sz="2240"/>
              <a:t> 🡪        Al</a:t>
            </a:r>
            <a:r>
              <a:rPr baseline="-25000" lang="en-US" sz="2240"/>
              <a:t>2</a:t>
            </a:r>
            <a:r>
              <a:rPr lang="en-US" sz="2240"/>
              <a:t>O</a:t>
            </a:r>
            <a:r>
              <a:rPr baseline="-25000" lang="en-US" sz="2240"/>
              <a:t>3</a:t>
            </a:r>
            <a:endParaRPr sz="2240"/>
          </a:p>
          <a:p>
            <a:pPr indent="0" lvl="0" marL="0" rtl="0" algn="l">
              <a:lnSpc>
                <a:spcPct val="80000"/>
              </a:lnSpc>
              <a:spcBef>
                <a:spcPts val="448"/>
              </a:spcBef>
              <a:spcAft>
                <a:spcPts val="0"/>
              </a:spcAft>
              <a:buClr>
                <a:schemeClr val="dk1"/>
              </a:buClr>
              <a:buSzPts val="2240"/>
              <a:buNone/>
            </a:pPr>
            <a:r>
              <a:t/>
            </a:r>
            <a:endParaRPr sz="2240"/>
          </a:p>
          <a:p>
            <a:pPr indent="0" lvl="0" marL="0" rtl="0" algn="l">
              <a:lnSpc>
                <a:spcPct val="80000"/>
              </a:lnSpc>
              <a:spcBef>
                <a:spcPts val="448"/>
              </a:spcBef>
              <a:spcAft>
                <a:spcPts val="0"/>
              </a:spcAft>
              <a:buClr>
                <a:schemeClr val="dk1"/>
              </a:buClr>
              <a:buSzPts val="2240"/>
              <a:buNone/>
            </a:pPr>
            <a:r>
              <a:rPr lang="en-US" sz="2240"/>
              <a:t>Al    +       AgNO</a:t>
            </a:r>
            <a:r>
              <a:rPr baseline="-25000" lang="en-US" sz="2240"/>
              <a:t>3</a:t>
            </a:r>
            <a:r>
              <a:rPr lang="en-US" sz="2240"/>
              <a:t>  🡪         Al(NO</a:t>
            </a:r>
            <a:r>
              <a:rPr baseline="-25000" lang="en-US" sz="2240"/>
              <a:t>3</a:t>
            </a:r>
            <a:r>
              <a:rPr lang="en-US" sz="2240"/>
              <a:t>)</a:t>
            </a:r>
            <a:r>
              <a:rPr baseline="-25000" lang="en-US" sz="2240"/>
              <a:t>3</a:t>
            </a:r>
            <a:r>
              <a:rPr lang="en-US" sz="2240"/>
              <a:t>     +       Ag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70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70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70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70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70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70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70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70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>
                                            <p:txEl>
                                              <p:pRg end="8" st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70">
                                            <p:txEl>
                                              <p:pRg end="8" st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>
                                            <p:txEl>
                                              <p:pRg end="9" st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70">
                                            <p:txEl>
                                              <p:pRg end="9" st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>
                                            <p:txEl>
                                              <p:pRg end="10" st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70">
                                            <p:txEl>
                                              <p:pRg end="10" st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>
                                            <p:txEl>
                                              <p:pRg end="11" st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70">
                                            <p:txEl>
                                              <p:pRg end="11" st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>
                                            <p:txEl>
                                              <p:pRg end="12" st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70">
                                            <p:txEl>
                                              <p:pRg end="12" st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74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p28"/>
          <p:cNvSpPr txBox="1"/>
          <p:nvPr>
            <p:ph idx="1" type="body"/>
          </p:nvPr>
        </p:nvSpPr>
        <p:spPr>
          <a:xfrm>
            <a:off x="457200" y="609600"/>
            <a:ext cx="8229600" cy="55165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20"/>
              <a:buNone/>
            </a:pPr>
            <a:r>
              <a:rPr lang="en-US" sz="2720"/>
              <a:t>Al   +    HCl	🡪         AlCl</a:t>
            </a:r>
            <a:r>
              <a:rPr baseline="-25000" lang="en-US" sz="2720"/>
              <a:t>3</a:t>
            </a:r>
            <a:r>
              <a:rPr lang="en-US" sz="2720"/>
              <a:t>   +     H</a:t>
            </a:r>
            <a:r>
              <a:rPr baseline="-25000" lang="en-US" sz="2720"/>
              <a:t>2</a:t>
            </a:r>
            <a:endParaRPr sz="2720"/>
          </a:p>
          <a:p>
            <a:pPr indent="0" lvl="0" marL="0" rtl="0" algn="l">
              <a:lnSpc>
                <a:spcPct val="80000"/>
              </a:lnSpc>
              <a:spcBef>
                <a:spcPts val="544"/>
              </a:spcBef>
              <a:spcAft>
                <a:spcPts val="0"/>
              </a:spcAft>
              <a:buClr>
                <a:schemeClr val="dk1"/>
              </a:buClr>
              <a:buSzPts val="2720"/>
              <a:buNone/>
            </a:pPr>
            <a:r>
              <a:t/>
            </a:r>
            <a:endParaRPr sz="2720"/>
          </a:p>
          <a:p>
            <a:pPr indent="0" lvl="0" marL="0" rtl="0" algn="l">
              <a:lnSpc>
                <a:spcPct val="80000"/>
              </a:lnSpc>
              <a:spcBef>
                <a:spcPts val="544"/>
              </a:spcBef>
              <a:spcAft>
                <a:spcPts val="0"/>
              </a:spcAft>
              <a:buClr>
                <a:schemeClr val="dk1"/>
              </a:buClr>
              <a:buSzPts val="2720"/>
              <a:buNone/>
            </a:pPr>
            <a:r>
              <a:rPr lang="en-US" sz="2720"/>
              <a:t>F</a:t>
            </a:r>
            <a:r>
              <a:rPr baseline="-25000" lang="en-US" sz="2720"/>
              <a:t>2</a:t>
            </a:r>
            <a:r>
              <a:rPr lang="en-US" sz="2720"/>
              <a:t>   +        HCl   🡪       HF    +       Cl</a:t>
            </a:r>
            <a:r>
              <a:rPr baseline="-25000" lang="en-US" sz="2720"/>
              <a:t>2</a:t>
            </a:r>
            <a:endParaRPr sz="2720"/>
          </a:p>
          <a:p>
            <a:pPr indent="0" lvl="0" marL="0" rtl="0" algn="l">
              <a:lnSpc>
                <a:spcPct val="80000"/>
              </a:lnSpc>
              <a:spcBef>
                <a:spcPts val="544"/>
              </a:spcBef>
              <a:spcAft>
                <a:spcPts val="0"/>
              </a:spcAft>
              <a:buClr>
                <a:schemeClr val="dk1"/>
              </a:buClr>
              <a:buSzPts val="2720"/>
              <a:buNone/>
            </a:pPr>
            <a:r>
              <a:t/>
            </a:r>
            <a:endParaRPr sz="2720"/>
          </a:p>
          <a:p>
            <a:pPr indent="0" lvl="0" marL="0" rtl="0" algn="l">
              <a:lnSpc>
                <a:spcPct val="80000"/>
              </a:lnSpc>
              <a:spcBef>
                <a:spcPts val="544"/>
              </a:spcBef>
              <a:spcAft>
                <a:spcPts val="0"/>
              </a:spcAft>
              <a:buClr>
                <a:schemeClr val="dk1"/>
              </a:buClr>
              <a:buSzPts val="2720"/>
              <a:buNone/>
            </a:pPr>
            <a:r>
              <a:rPr lang="en-US" sz="2720"/>
              <a:t>Au</a:t>
            </a:r>
            <a:r>
              <a:rPr baseline="-25000" lang="en-US" sz="2720"/>
              <a:t>2</a:t>
            </a:r>
            <a:r>
              <a:rPr lang="en-US" sz="2720"/>
              <a:t>O</a:t>
            </a:r>
            <a:r>
              <a:rPr baseline="-25000" lang="en-US" sz="2720"/>
              <a:t>3</a:t>
            </a:r>
            <a:r>
              <a:rPr lang="en-US" sz="2720"/>
              <a:t> 	🡪        Au    +        O</a:t>
            </a:r>
            <a:r>
              <a:rPr baseline="-25000" lang="en-US" sz="2720"/>
              <a:t>2</a:t>
            </a:r>
            <a:endParaRPr sz="2720"/>
          </a:p>
          <a:p>
            <a:pPr indent="0" lvl="0" marL="0" rtl="0" algn="l">
              <a:lnSpc>
                <a:spcPct val="80000"/>
              </a:lnSpc>
              <a:spcBef>
                <a:spcPts val="544"/>
              </a:spcBef>
              <a:spcAft>
                <a:spcPts val="0"/>
              </a:spcAft>
              <a:buClr>
                <a:schemeClr val="dk1"/>
              </a:buClr>
              <a:buSzPts val="2720"/>
              <a:buNone/>
            </a:pPr>
            <a:r>
              <a:t/>
            </a:r>
            <a:endParaRPr sz="2720"/>
          </a:p>
          <a:p>
            <a:pPr indent="0" lvl="0" marL="0" rtl="0" algn="l">
              <a:lnSpc>
                <a:spcPct val="80000"/>
              </a:lnSpc>
              <a:spcBef>
                <a:spcPts val="544"/>
              </a:spcBef>
              <a:spcAft>
                <a:spcPts val="0"/>
              </a:spcAft>
              <a:buClr>
                <a:schemeClr val="dk1"/>
              </a:buClr>
              <a:buSzPts val="2720"/>
              <a:buNone/>
            </a:pPr>
            <a:r>
              <a:rPr lang="en-US" sz="2720"/>
              <a:t>NH</a:t>
            </a:r>
            <a:r>
              <a:rPr baseline="-25000" lang="en-US" sz="2720"/>
              <a:t>4</a:t>
            </a:r>
            <a:r>
              <a:rPr lang="en-US" sz="2720"/>
              <a:t>NO</a:t>
            </a:r>
            <a:r>
              <a:rPr baseline="-25000" lang="en-US" sz="2720"/>
              <a:t>3</a:t>
            </a:r>
            <a:r>
              <a:rPr lang="en-US" sz="2720"/>
              <a:t>  🡪         N</a:t>
            </a:r>
            <a:r>
              <a:rPr baseline="-25000" lang="en-US" sz="2720"/>
              <a:t>2</a:t>
            </a:r>
            <a:r>
              <a:rPr lang="en-US" sz="2720"/>
              <a:t>O    +        H</a:t>
            </a:r>
            <a:r>
              <a:rPr baseline="-25000" lang="en-US" sz="2720"/>
              <a:t>2</a:t>
            </a:r>
            <a:r>
              <a:rPr lang="en-US" sz="2720"/>
              <a:t>O</a:t>
            </a:r>
            <a:endParaRPr/>
          </a:p>
          <a:p>
            <a:pPr indent="0" lvl="0" marL="0" rtl="0" algn="l">
              <a:lnSpc>
                <a:spcPct val="80000"/>
              </a:lnSpc>
              <a:spcBef>
                <a:spcPts val="544"/>
              </a:spcBef>
              <a:spcAft>
                <a:spcPts val="0"/>
              </a:spcAft>
              <a:buClr>
                <a:schemeClr val="dk1"/>
              </a:buClr>
              <a:buSzPts val="2720"/>
              <a:buNone/>
            </a:pPr>
            <a:r>
              <a:t/>
            </a:r>
            <a:endParaRPr sz="2720"/>
          </a:p>
          <a:p>
            <a:pPr indent="0" lvl="0" marL="0" rtl="0" algn="l">
              <a:lnSpc>
                <a:spcPct val="80000"/>
              </a:lnSpc>
              <a:spcBef>
                <a:spcPts val="544"/>
              </a:spcBef>
              <a:spcAft>
                <a:spcPts val="0"/>
              </a:spcAft>
              <a:buClr>
                <a:schemeClr val="dk1"/>
              </a:buClr>
              <a:buSzPts val="2720"/>
              <a:buNone/>
            </a:pPr>
            <a:r>
              <a:rPr lang="en-US" sz="2720"/>
              <a:t>H</a:t>
            </a:r>
            <a:r>
              <a:rPr baseline="-25000" lang="en-US" sz="2720"/>
              <a:t>2</a:t>
            </a:r>
            <a:r>
              <a:rPr lang="en-US" sz="2720"/>
              <a:t>SO</a:t>
            </a:r>
            <a:r>
              <a:rPr baseline="-25000" lang="en-US" sz="2720"/>
              <a:t>4</a:t>
            </a:r>
            <a:r>
              <a:rPr lang="en-US" sz="2720"/>
              <a:t>   +        NaOH  	🡪         Na</a:t>
            </a:r>
            <a:r>
              <a:rPr baseline="-25000" lang="en-US" sz="2720"/>
              <a:t>2</a:t>
            </a:r>
            <a:r>
              <a:rPr lang="en-US" sz="2720"/>
              <a:t>SO</a:t>
            </a:r>
            <a:r>
              <a:rPr baseline="-25000" lang="en-US" sz="2720"/>
              <a:t>4</a:t>
            </a:r>
            <a:r>
              <a:rPr lang="en-US" sz="2720"/>
              <a:t>   +        H</a:t>
            </a:r>
            <a:r>
              <a:rPr baseline="-25000" lang="en-US" sz="2720"/>
              <a:t>2</a:t>
            </a:r>
            <a:r>
              <a:rPr lang="en-US" sz="2720"/>
              <a:t>O</a:t>
            </a:r>
            <a:endParaRPr/>
          </a:p>
          <a:p>
            <a:pPr indent="0" lvl="0" marL="0" rtl="0" algn="l">
              <a:lnSpc>
                <a:spcPct val="80000"/>
              </a:lnSpc>
              <a:spcBef>
                <a:spcPts val="544"/>
              </a:spcBef>
              <a:spcAft>
                <a:spcPts val="0"/>
              </a:spcAft>
              <a:buClr>
                <a:schemeClr val="dk1"/>
              </a:buClr>
              <a:buSzPts val="2720"/>
              <a:buNone/>
            </a:pPr>
            <a:r>
              <a:t/>
            </a:r>
            <a:endParaRPr sz="2720"/>
          </a:p>
          <a:p>
            <a:pPr indent="0" lvl="0" marL="0" rtl="0" algn="l">
              <a:lnSpc>
                <a:spcPct val="80000"/>
              </a:lnSpc>
              <a:spcBef>
                <a:spcPts val="544"/>
              </a:spcBef>
              <a:spcAft>
                <a:spcPts val="0"/>
              </a:spcAft>
              <a:buClr>
                <a:schemeClr val="dk1"/>
              </a:buClr>
              <a:buSzPts val="2720"/>
              <a:buNone/>
            </a:pPr>
            <a:r>
              <a:rPr lang="en-US" sz="2720"/>
              <a:t>Xe   +        F</a:t>
            </a:r>
            <a:r>
              <a:rPr baseline="-25000" lang="en-US" sz="2720"/>
              <a:t>2</a:t>
            </a:r>
            <a:r>
              <a:rPr lang="en-US" sz="2720"/>
              <a:t>  🡪          XeF</a:t>
            </a:r>
            <a:r>
              <a:rPr baseline="-25000" lang="en-US" sz="2720"/>
              <a:t>6</a:t>
            </a:r>
            <a:r>
              <a:rPr lang="en-US" sz="2720"/>
              <a:t> </a:t>
            </a:r>
            <a:endParaRPr sz="2720"/>
          </a:p>
          <a:p>
            <a:pPr indent="0" lvl="0" marL="0" rtl="0" algn="l">
              <a:lnSpc>
                <a:spcPct val="80000"/>
              </a:lnSpc>
              <a:spcBef>
                <a:spcPts val="544"/>
              </a:spcBef>
              <a:spcAft>
                <a:spcPts val="0"/>
              </a:spcAft>
              <a:buClr>
                <a:schemeClr val="dk1"/>
              </a:buClr>
              <a:buSzPts val="2720"/>
              <a:buNone/>
            </a:pPr>
            <a:r>
              <a:t/>
            </a:r>
            <a:endParaRPr sz="2720"/>
          </a:p>
          <a:p>
            <a:pPr indent="0" lvl="0" marL="0" rtl="0" algn="l">
              <a:lnSpc>
                <a:spcPct val="80000"/>
              </a:lnSpc>
              <a:spcBef>
                <a:spcPts val="544"/>
              </a:spcBef>
              <a:spcAft>
                <a:spcPts val="0"/>
              </a:spcAft>
              <a:buClr>
                <a:schemeClr val="dk1"/>
              </a:buClr>
              <a:buSzPts val="2720"/>
              <a:buNone/>
            </a:pPr>
            <a:r>
              <a:rPr lang="en-US" sz="2720"/>
              <a:t>Ca(ClO)</a:t>
            </a:r>
            <a:r>
              <a:rPr baseline="-25000" lang="en-US" sz="2720"/>
              <a:t>2</a:t>
            </a:r>
            <a:r>
              <a:rPr lang="en-US" sz="2720"/>
              <a:t> 🡪	CaCl</a:t>
            </a:r>
            <a:r>
              <a:rPr baseline="-25000" lang="en-US" sz="2720"/>
              <a:t>2</a:t>
            </a:r>
            <a:r>
              <a:rPr lang="en-US" sz="2720"/>
              <a:t>    +       H</a:t>
            </a:r>
            <a:r>
              <a:rPr baseline="-25000" lang="en-US" sz="2720"/>
              <a:t>2</a:t>
            </a:r>
            <a:r>
              <a:rPr lang="en-US" sz="2720"/>
              <a:t>O</a:t>
            </a:r>
            <a:endParaRPr/>
          </a:p>
          <a:p>
            <a:pPr indent="-170180" lvl="0" marL="342900" rtl="0" algn="l">
              <a:lnSpc>
                <a:spcPct val="80000"/>
              </a:lnSpc>
              <a:spcBef>
                <a:spcPts val="544"/>
              </a:spcBef>
              <a:spcAft>
                <a:spcPts val="0"/>
              </a:spcAft>
              <a:buClr>
                <a:schemeClr val="dk1"/>
              </a:buClr>
              <a:buSzPts val="2720"/>
              <a:buNone/>
            </a:pPr>
            <a:r>
              <a:t/>
            </a:r>
            <a:endParaRPr sz="2720"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75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75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75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75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75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75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75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75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>
                                            <p:txEl>
                                              <p:pRg end="8" st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75">
                                            <p:txEl>
                                              <p:pRg end="8" st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>
                                            <p:txEl>
                                              <p:pRg end="9" st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75">
                                            <p:txEl>
                                              <p:pRg end="9" st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>
                                            <p:txEl>
                                              <p:pRg end="10" st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75">
                                            <p:txEl>
                                              <p:pRg end="10" st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>
                                            <p:txEl>
                                              <p:pRg end="11" st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75">
                                            <p:txEl>
                                              <p:pRg end="11" st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>
                                            <p:txEl>
                                              <p:pRg end="12" st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75">
                                            <p:txEl>
                                              <p:pRg end="12" st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>
                                            <p:txEl>
                                              <p:pRg end="13" st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75">
                                            <p:txEl>
                                              <p:pRg end="13" st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79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p29"/>
          <p:cNvSpPr txBox="1"/>
          <p:nvPr>
            <p:ph idx="1" type="body"/>
          </p:nvPr>
        </p:nvSpPr>
        <p:spPr>
          <a:xfrm>
            <a:off x="457200" y="457200"/>
            <a:ext cx="8229600" cy="5668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40"/>
              <a:buNone/>
            </a:pPr>
            <a:r>
              <a:rPr lang="en-US" sz="2240"/>
              <a:t>Fe   +        H</a:t>
            </a:r>
            <a:r>
              <a:rPr baseline="-25000" lang="en-US" sz="2240"/>
              <a:t>2</a:t>
            </a:r>
            <a:r>
              <a:rPr lang="en-US" sz="2240"/>
              <a:t>O  🡪       Fe</a:t>
            </a:r>
            <a:r>
              <a:rPr baseline="-25000" lang="en-US" sz="2240"/>
              <a:t>2</a:t>
            </a:r>
            <a:r>
              <a:rPr lang="en-US" sz="2240"/>
              <a:t>O</a:t>
            </a:r>
            <a:r>
              <a:rPr baseline="-25000" lang="en-US" sz="2240"/>
              <a:t>3</a:t>
            </a:r>
            <a:r>
              <a:rPr lang="en-US" sz="2240"/>
              <a:t>    +        H</a:t>
            </a:r>
            <a:r>
              <a:rPr baseline="-25000" lang="en-US" sz="2240"/>
              <a:t>2</a:t>
            </a:r>
            <a:endParaRPr sz="2240"/>
          </a:p>
          <a:p>
            <a:pPr indent="-200660" lvl="0" marL="342900" rtl="0" algn="l">
              <a:lnSpc>
                <a:spcPct val="80000"/>
              </a:lnSpc>
              <a:spcBef>
                <a:spcPts val="448"/>
              </a:spcBef>
              <a:spcAft>
                <a:spcPts val="0"/>
              </a:spcAft>
              <a:buClr>
                <a:schemeClr val="dk1"/>
              </a:buClr>
              <a:buSzPts val="2240"/>
              <a:buNone/>
            </a:pPr>
            <a:r>
              <a:t/>
            </a:r>
            <a:endParaRPr sz="2240"/>
          </a:p>
          <a:p>
            <a:pPr indent="0" lvl="0" marL="0" rtl="0" algn="l">
              <a:lnSpc>
                <a:spcPct val="80000"/>
              </a:lnSpc>
              <a:spcBef>
                <a:spcPts val="448"/>
              </a:spcBef>
              <a:spcAft>
                <a:spcPts val="0"/>
              </a:spcAft>
              <a:buClr>
                <a:schemeClr val="dk1"/>
              </a:buClr>
              <a:buSzPts val="2240"/>
              <a:buNone/>
            </a:pPr>
            <a:r>
              <a:rPr lang="en-US" sz="2240"/>
              <a:t>Fe</a:t>
            </a:r>
            <a:r>
              <a:rPr baseline="-25000" lang="en-US" sz="2240"/>
              <a:t>2</a:t>
            </a:r>
            <a:r>
              <a:rPr lang="en-US" sz="2240"/>
              <a:t>(SO</a:t>
            </a:r>
            <a:r>
              <a:rPr baseline="-25000" lang="en-US" sz="2240"/>
              <a:t>4</a:t>
            </a:r>
            <a:r>
              <a:rPr lang="en-US" sz="2240"/>
              <a:t>)</a:t>
            </a:r>
            <a:r>
              <a:rPr baseline="-25000" lang="en-US" sz="2240"/>
              <a:t>3</a:t>
            </a:r>
            <a:r>
              <a:rPr lang="en-US" sz="2240"/>
              <a:t>   +        KOH   🡪            K</a:t>
            </a:r>
            <a:r>
              <a:rPr baseline="-25000" lang="en-US" sz="2240"/>
              <a:t>2</a:t>
            </a:r>
            <a:r>
              <a:rPr lang="en-US" sz="2240"/>
              <a:t>SO</a:t>
            </a:r>
            <a:r>
              <a:rPr baseline="-25000" lang="en-US" sz="2240"/>
              <a:t>4</a:t>
            </a:r>
            <a:r>
              <a:rPr lang="en-US" sz="2240"/>
              <a:t>	+          Fe(OH­)</a:t>
            </a:r>
            <a:r>
              <a:rPr baseline="-25000" lang="en-US" sz="2240"/>
              <a:t>3</a:t>
            </a:r>
            <a:endParaRPr sz="2240"/>
          </a:p>
          <a:p>
            <a:pPr indent="0" lvl="0" marL="0" rtl="0" algn="l">
              <a:lnSpc>
                <a:spcPct val="80000"/>
              </a:lnSpc>
              <a:spcBef>
                <a:spcPts val="448"/>
              </a:spcBef>
              <a:spcAft>
                <a:spcPts val="0"/>
              </a:spcAft>
              <a:buClr>
                <a:schemeClr val="dk1"/>
              </a:buClr>
              <a:buSzPts val="2240"/>
              <a:buNone/>
            </a:pPr>
            <a:r>
              <a:t/>
            </a:r>
            <a:endParaRPr sz="2240"/>
          </a:p>
          <a:p>
            <a:pPr indent="0" lvl="0" marL="0" rtl="0" algn="l">
              <a:lnSpc>
                <a:spcPct val="80000"/>
              </a:lnSpc>
              <a:spcBef>
                <a:spcPts val="448"/>
              </a:spcBef>
              <a:spcAft>
                <a:spcPts val="0"/>
              </a:spcAft>
              <a:buClr>
                <a:schemeClr val="dk1"/>
              </a:buClr>
              <a:buSzPts val="2240"/>
              <a:buNone/>
            </a:pPr>
            <a:r>
              <a:rPr lang="en-US" sz="2240"/>
              <a:t>N</a:t>
            </a:r>
            <a:r>
              <a:rPr baseline="-25000" lang="en-US" sz="2240"/>
              <a:t>2</a:t>
            </a:r>
            <a:r>
              <a:rPr lang="en-US" sz="2240"/>
              <a:t>   +        O</a:t>
            </a:r>
            <a:r>
              <a:rPr baseline="-25000" lang="en-US" sz="2240"/>
              <a:t>2</a:t>
            </a:r>
            <a:r>
              <a:rPr lang="en-US" sz="2240"/>
              <a:t>  🡪        N</a:t>
            </a:r>
            <a:r>
              <a:rPr baseline="-25000" lang="en-US" sz="2240"/>
              <a:t>2</a:t>
            </a:r>
            <a:r>
              <a:rPr lang="en-US" sz="2240"/>
              <a:t>O</a:t>
            </a:r>
            <a:endParaRPr/>
          </a:p>
          <a:p>
            <a:pPr indent="0" lvl="0" marL="0" rtl="0" algn="l">
              <a:lnSpc>
                <a:spcPct val="80000"/>
              </a:lnSpc>
              <a:spcBef>
                <a:spcPts val="448"/>
              </a:spcBef>
              <a:spcAft>
                <a:spcPts val="0"/>
              </a:spcAft>
              <a:buClr>
                <a:schemeClr val="dk1"/>
              </a:buClr>
              <a:buSzPts val="2240"/>
              <a:buNone/>
            </a:pPr>
            <a:r>
              <a:t/>
            </a:r>
            <a:endParaRPr sz="2240"/>
          </a:p>
          <a:p>
            <a:pPr indent="0" lvl="0" marL="0" rtl="0" algn="l">
              <a:lnSpc>
                <a:spcPct val="80000"/>
              </a:lnSpc>
              <a:spcBef>
                <a:spcPts val="448"/>
              </a:spcBef>
              <a:spcAft>
                <a:spcPts val="0"/>
              </a:spcAft>
              <a:buClr>
                <a:schemeClr val="dk1"/>
              </a:buClr>
              <a:buSzPts val="2240"/>
              <a:buNone/>
            </a:pPr>
            <a:r>
              <a:rPr lang="en-US" sz="2240"/>
              <a:t>Mg  +       CuCl</a:t>
            </a:r>
            <a:r>
              <a:rPr baseline="-25000" lang="en-US" sz="2240"/>
              <a:t>2</a:t>
            </a:r>
            <a:r>
              <a:rPr lang="en-US" sz="2240"/>
              <a:t>   🡪          MgCl</a:t>
            </a:r>
            <a:r>
              <a:rPr baseline="-25000" lang="en-US" sz="2240"/>
              <a:t>2</a:t>
            </a:r>
            <a:r>
              <a:rPr lang="en-US" sz="2240"/>
              <a:t>    +         Cu</a:t>
            </a:r>
            <a:endParaRPr/>
          </a:p>
          <a:p>
            <a:pPr indent="0" lvl="0" marL="0" rtl="0" algn="l">
              <a:lnSpc>
                <a:spcPct val="80000"/>
              </a:lnSpc>
              <a:spcBef>
                <a:spcPts val="448"/>
              </a:spcBef>
              <a:spcAft>
                <a:spcPts val="0"/>
              </a:spcAft>
              <a:buClr>
                <a:schemeClr val="dk1"/>
              </a:buClr>
              <a:buSzPts val="2240"/>
              <a:buNone/>
            </a:pPr>
            <a:r>
              <a:t/>
            </a:r>
            <a:endParaRPr sz="2240"/>
          </a:p>
          <a:p>
            <a:pPr indent="0" lvl="0" marL="0" rtl="0" algn="l">
              <a:lnSpc>
                <a:spcPct val="80000"/>
              </a:lnSpc>
              <a:spcBef>
                <a:spcPts val="448"/>
              </a:spcBef>
              <a:spcAft>
                <a:spcPts val="0"/>
              </a:spcAft>
              <a:buClr>
                <a:schemeClr val="dk1"/>
              </a:buClr>
              <a:buSzPts val="2240"/>
              <a:buNone/>
            </a:pPr>
            <a:r>
              <a:rPr lang="en-US" sz="2240"/>
              <a:t>KClO</a:t>
            </a:r>
            <a:r>
              <a:rPr baseline="-25000" lang="en-US" sz="2240"/>
              <a:t>3</a:t>
            </a:r>
            <a:r>
              <a:rPr lang="en-US" sz="2240"/>
              <a:t> 🡪	KClO</a:t>
            </a:r>
            <a:r>
              <a:rPr baseline="-25000" lang="en-US" sz="2240"/>
              <a:t>4</a:t>
            </a:r>
            <a:r>
              <a:rPr lang="en-US" sz="2240"/>
              <a:t>   +        KCl </a:t>
            </a:r>
            <a:endParaRPr/>
          </a:p>
          <a:p>
            <a:pPr indent="0" lvl="0" marL="0" rtl="0" algn="l">
              <a:lnSpc>
                <a:spcPct val="80000"/>
              </a:lnSpc>
              <a:spcBef>
                <a:spcPts val="448"/>
              </a:spcBef>
              <a:spcAft>
                <a:spcPts val="0"/>
              </a:spcAft>
              <a:buClr>
                <a:schemeClr val="dk1"/>
              </a:buClr>
              <a:buSzPts val="2240"/>
              <a:buNone/>
            </a:pPr>
            <a:r>
              <a:rPr lang="en-US" sz="2240"/>
              <a:t> </a:t>
            </a:r>
            <a:endParaRPr sz="2240"/>
          </a:p>
          <a:p>
            <a:pPr indent="0" lvl="0" marL="0" rtl="0" algn="l">
              <a:lnSpc>
                <a:spcPct val="80000"/>
              </a:lnSpc>
              <a:spcBef>
                <a:spcPts val="448"/>
              </a:spcBef>
              <a:spcAft>
                <a:spcPts val="0"/>
              </a:spcAft>
              <a:buClr>
                <a:schemeClr val="dk1"/>
              </a:buClr>
              <a:buSzPts val="2240"/>
              <a:buNone/>
            </a:pPr>
            <a:r>
              <a:rPr lang="en-US" sz="2240"/>
              <a:t>K</a:t>
            </a:r>
            <a:r>
              <a:rPr baseline="-25000" lang="en-US" sz="2240"/>
              <a:t>2</a:t>
            </a:r>
            <a:r>
              <a:rPr lang="en-US" sz="2240"/>
              <a:t>O   +         H</a:t>
            </a:r>
            <a:r>
              <a:rPr baseline="-25000" lang="en-US" sz="2240"/>
              <a:t>2</a:t>
            </a:r>
            <a:r>
              <a:rPr lang="en-US" sz="2240"/>
              <a:t>O   🡪          KOH</a:t>
            </a:r>
            <a:endParaRPr/>
          </a:p>
          <a:p>
            <a:pPr indent="0" lvl="0" marL="0" rtl="0" algn="l">
              <a:lnSpc>
                <a:spcPct val="80000"/>
              </a:lnSpc>
              <a:spcBef>
                <a:spcPts val="448"/>
              </a:spcBef>
              <a:spcAft>
                <a:spcPts val="0"/>
              </a:spcAft>
              <a:buClr>
                <a:schemeClr val="dk1"/>
              </a:buClr>
              <a:buSzPts val="2240"/>
              <a:buNone/>
            </a:pPr>
            <a:r>
              <a:t/>
            </a:r>
            <a:endParaRPr sz="2240"/>
          </a:p>
          <a:p>
            <a:pPr indent="0" lvl="0" marL="0" rtl="0" algn="l">
              <a:lnSpc>
                <a:spcPct val="80000"/>
              </a:lnSpc>
              <a:spcBef>
                <a:spcPts val="448"/>
              </a:spcBef>
              <a:spcAft>
                <a:spcPts val="0"/>
              </a:spcAft>
              <a:buClr>
                <a:schemeClr val="dk1"/>
              </a:buClr>
              <a:buSzPts val="2240"/>
              <a:buNone/>
            </a:pPr>
            <a:r>
              <a:rPr lang="en-US" sz="2240"/>
              <a:t>I</a:t>
            </a:r>
            <a:r>
              <a:rPr baseline="-25000" lang="en-US" sz="2240"/>
              <a:t>4</a:t>
            </a:r>
            <a:r>
              <a:rPr lang="en-US" sz="2240"/>
              <a:t>O</a:t>
            </a:r>
            <a:r>
              <a:rPr baseline="-25000" lang="en-US" sz="2240"/>
              <a:t>9</a:t>
            </a:r>
            <a:r>
              <a:rPr lang="en-US" sz="2240"/>
              <a:t>  🡪           I</a:t>
            </a:r>
            <a:r>
              <a:rPr baseline="-25000" lang="en-US" sz="2240"/>
              <a:t>2</a:t>
            </a:r>
            <a:r>
              <a:rPr lang="en-US" sz="2240"/>
              <a:t>O</a:t>
            </a:r>
            <a:r>
              <a:rPr baseline="-25000" lang="en-US" sz="2240"/>
              <a:t>6      </a:t>
            </a:r>
            <a:r>
              <a:rPr lang="en-US" sz="2240"/>
              <a:t>+         I</a:t>
            </a:r>
            <a:r>
              <a:rPr baseline="-25000" lang="en-US" sz="2240"/>
              <a:t>2</a:t>
            </a:r>
            <a:r>
              <a:rPr lang="en-US" sz="2240"/>
              <a:t>    +         O</a:t>
            </a:r>
            <a:r>
              <a:rPr baseline="-25000" lang="en-US" sz="2240"/>
              <a:t>2</a:t>
            </a:r>
            <a:r>
              <a:rPr lang="en-US" sz="2240"/>
              <a:t> </a:t>
            </a:r>
            <a:endParaRPr sz="2240"/>
          </a:p>
          <a:p>
            <a:pPr indent="0" lvl="0" marL="0" rtl="0" algn="l">
              <a:lnSpc>
                <a:spcPct val="80000"/>
              </a:lnSpc>
              <a:spcBef>
                <a:spcPts val="448"/>
              </a:spcBef>
              <a:spcAft>
                <a:spcPts val="0"/>
              </a:spcAft>
              <a:buClr>
                <a:schemeClr val="dk1"/>
              </a:buClr>
              <a:buSzPts val="2240"/>
              <a:buNone/>
            </a:pPr>
            <a:r>
              <a:t/>
            </a:r>
            <a:endParaRPr sz="2240"/>
          </a:p>
          <a:p>
            <a:pPr indent="-342900" lvl="0" marL="342900" rtl="0" algn="l">
              <a:lnSpc>
                <a:spcPct val="80000"/>
              </a:lnSpc>
              <a:spcBef>
                <a:spcPts val="448"/>
              </a:spcBef>
              <a:spcAft>
                <a:spcPts val="0"/>
              </a:spcAft>
              <a:buClr>
                <a:schemeClr val="dk1"/>
              </a:buClr>
              <a:buSzPts val="2240"/>
              <a:buChar char="•"/>
            </a:pPr>
            <a:r>
              <a:rPr lang="en-US" sz="2240"/>
              <a:t> This last one has many possible solutions!!!</a:t>
            </a:r>
            <a:endParaRPr sz="2240"/>
          </a:p>
          <a:p>
            <a:pPr indent="-200660" lvl="0" marL="342900" rtl="0" algn="l">
              <a:lnSpc>
                <a:spcPct val="80000"/>
              </a:lnSpc>
              <a:spcBef>
                <a:spcPts val="448"/>
              </a:spcBef>
              <a:spcAft>
                <a:spcPts val="0"/>
              </a:spcAft>
              <a:buClr>
                <a:schemeClr val="dk1"/>
              </a:buClr>
              <a:buSzPts val="2240"/>
              <a:buNone/>
            </a:pPr>
            <a:r>
              <a:t/>
            </a:r>
            <a:endParaRPr sz="2240"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80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80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80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80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80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80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80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80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>
                                            <p:txEl>
                                              <p:pRg end="8" st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80">
                                            <p:txEl>
                                              <p:pRg end="8" st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>
                                            <p:txEl>
                                              <p:pRg end="9" st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80">
                                            <p:txEl>
                                              <p:pRg end="9" st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>
                                            <p:txEl>
                                              <p:pRg end="10" st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80">
                                            <p:txEl>
                                              <p:pRg end="10" st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>
                                            <p:txEl>
                                              <p:pRg end="11" st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80">
                                            <p:txEl>
                                              <p:pRg end="11" st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>
                                            <p:txEl>
                                              <p:pRg end="12" st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80">
                                            <p:txEl>
                                              <p:pRg end="12" st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>
                                            <p:txEl>
                                              <p:pRg end="13" st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80">
                                            <p:txEl>
                                              <p:pRg end="13" st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>
                                            <p:txEl>
                                              <p:pRg end="14" st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80">
                                            <p:txEl>
                                              <p:pRg end="14" st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>
                                            <p:txEl>
                                              <p:pRg end="15" st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80">
                                            <p:txEl>
                                              <p:pRg end="15" st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noFill/>
      </p:bgPr>
    </p:bg>
    <p:spTree>
      <p:nvGrpSpPr>
        <p:cNvPr id="184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p30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/>
              <a:t>“Mother of All Equations”</a:t>
            </a:r>
            <a:endParaRPr/>
          </a:p>
        </p:txBody>
      </p:sp>
      <p:graphicFrame>
        <p:nvGraphicFramePr>
          <p:cNvPr id="186" name="Google Shape;186;p30"/>
          <p:cNvGraphicFramePr/>
          <p:nvPr/>
        </p:nvGraphicFramePr>
        <p:xfrm>
          <a:off x="3963526" y="1543049"/>
          <a:ext cx="3000000" cy="3000000"/>
        </p:xfrm>
        <a:graphic>
          <a:graphicData uri="http://schemas.openxmlformats.org/drawingml/2006/table">
            <a:tbl>
              <a:tblPr>
                <a:noFill/>
                <a:tableStyleId>{FE27E2C0-F65D-4E1E-B6B9-27E78BB4B8DB}</a:tableStyleId>
              </a:tblPr>
              <a:tblGrid>
                <a:gridCol w="180200"/>
                <a:gridCol w="1037875"/>
              </a:tblGrid>
              <a:tr h="59275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300"/>
                    </a:p>
                  </a:txBody>
                  <a:tcPr marT="0" marB="0" marR="0" marL="0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300"/>
                    </a:p>
                  </a:txBody>
                  <a:tcPr marT="6750" marB="6750" marR="13525" marL="13525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</a:tcPr>
                </a:tc>
              </a:tr>
              <a:tr h="2371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br>
                        <a:rPr lang="en-US" sz="300"/>
                      </a:br>
                      <a:r>
                        <a:rPr lang="en-US" sz="300"/>
                        <a:t>Joined: 18 Nov 2006</a:t>
                      </a:r>
                      <a:br>
                        <a:rPr lang="en-US" sz="300"/>
                      </a:br>
                      <a:r>
                        <a:rPr lang="en-US" sz="300"/>
                        <a:t>Posts: 1</a:t>
                      </a:r>
                      <a:br>
                        <a:rPr lang="en-US" sz="300"/>
                      </a:br>
                      <a:endParaRPr sz="300"/>
                    </a:p>
                  </a:txBody>
                  <a:tcPr marT="4225" marB="4225" marR="4225" marL="4225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300"/>
                    </a:p>
                  </a:txBody>
                  <a:tcPr marT="4225" marB="4225" marR="4225" marL="4225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65925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300"/>
                        <a:t>Posted: Sat Nov 18, 2006 8:47 am Post subject: "mother of all equations"</a:t>
                      </a:r>
                      <a:endParaRPr/>
                    </a:p>
                  </a:txBody>
                  <a:tcPr marT="0" marB="0" marR="0" marL="0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300"/>
                    </a:p>
                  </a:txBody>
                  <a:tcPr marT="0" marB="0" marR="0" marL="0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5750">
                <a:tc gridSpan="2"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300"/>
                    </a:p>
                  </a:txBody>
                  <a:tcPr marT="0" marB="0" marR="0" marL="0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hMerge="1"/>
              </a:tr>
              <a:tr h="320175">
                <a:tc gridSpan="2"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300"/>
                        <a:t>Hello, I need a some help with homework. My teacher considers this the "mother of all equations" and she gave it to us to solve... </a:t>
                      </a:r>
                      <a:br>
                        <a:rPr lang="en-US" sz="300"/>
                      </a:br>
                      <a:r>
                        <a:rPr lang="en-US" sz="300"/>
                        <a:t>I need to balance the following equation, charges included, this reaction takes place in an aqueous solution. </a:t>
                      </a:r>
                      <a:br>
                        <a:rPr lang="en-US" sz="300"/>
                      </a:br>
                      <a:br>
                        <a:rPr lang="en-US" sz="300"/>
                      </a:br>
                      <a:r>
                        <a:rPr lang="en-US" sz="300"/>
                        <a:t>[Cr(N2H4CO)6]4[Cr(CN)6]3 + KMnO4 + H2SO4 =(this is an arrow)= K2Cr2O7 + MnSO4 + CO2 + KNO3 + K2SO4 + H2O</a:t>
                      </a:r>
                      <a:endParaRPr/>
                    </a:p>
                  </a:txBody>
                  <a:tcPr marT="0" marB="0" marR="0" marL="0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hMerge="1"/>
              </a:tr>
            </a:tbl>
          </a:graphicData>
        </a:graphic>
      </p:graphicFrame>
      <p:pic>
        <p:nvPicPr>
          <p:cNvPr descr="Post" id="187" name="Google Shape;187;p3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963988" y="1543050"/>
            <a:ext cx="114300" cy="85725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http://chemicalforum.webqc.org/templates/myApple/images/ticker2G.gif" id="188" name="Google Shape;188;p30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3963988" y="1543050"/>
            <a:ext cx="95250" cy="17145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Reply with quote" id="189" name="Google Shape;189;p30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3963988" y="1543050"/>
            <a:ext cx="571500" cy="17145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Find all posts by cam" id="190" name="Google Shape;190;p30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3963988" y="1543050"/>
            <a:ext cx="666750" cy="17145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http://chemicalforum.webqc.org/templates/myApple/images/ticker2D.gif" id="191" name="Google Shape;191;p30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3963988" y="1543050"/>
            <a:ext cx="95250" cy="1714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4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59"/>
              <a:buFont typeface="Calibri"/>
              <a:buNone/>
            </a:pPr>
            <a:r>
              <a:rPr lang="en-US" sz="3959"/>
              <a:t>How are chemical changes explained?</a:t>
            </a:r>
            <a:endParaRPr sz="3959"/>
          </a:p>
        </p:txBody>
      </p:sp>
      <p:sp>
        <p:nvSpPr>
          <p:cNvPr id="95" name="Google Shape;95;p14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en-US"/>
              <a:t>Dalton’s atomic theory tells us:</a:t>
            </a:r>
            <a:endParaRPr/>
          </a:p>
          <a:p>
            <a:pPr indent="0" lvl="0" marL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/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/>
              <a:t>in a chemical reaction, the ways atoms are joined together are changed.</a:t>
            </a:r>
            <a:endParaRPr/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/>
              <a:t>The atoms themselves are not created or destroyed.</a:t>
            </a:r>
            <a:endParaRPr/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/>
              <a:t>The atoms in the products are the same atoms that were in the reactants.</a:t>
            </a:r>
            <a:endParaRPr/>
          </a:p>
          <a:p>
            <a:pPr indent="-1397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95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95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95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95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95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95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15"/>
          <p:cNvSpPr txBox="1"/>
          <p:nvPr>
            <p:ph idx="1" type="body"/>
          </p:nvPr>
        </p:nvSpPr>
        <p:spPr>
          <a:xfrm>
            <a:off x="457200" y="381000"/>
            <a:ext cx="8229600" cy="57451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960"/>
              <a:buChar char="•"/>
            </a:pPr>
            <a:r>
              <a:rPr lang="en-US" sz="2960"/>
              <a:t>Because of these facts, we can represent chemical reactions as equations.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ts val="2960"/>
              <a:buNone/>
            </a:pPr>
            <a:r>
              <a:t/>
            </a:r>
            <a:endParaRPr sz="2960"/>
          </a:p>
          <a:p>
            <a:pPr indent="-342900" lvl="0" marL="342900" rtl="0" algn="l">
              <a:lnSpc>
                <a:spcPct val="90000"/>
              </a:lnSpc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ts val="2960"/>
              <a:buChar char="•"/>
            </a:pPr>
            <a:r>
              <a:rPr lang="en-US" sz="2960"/>
              <a:t>In word equations, such as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ts val="2960"/>
              <a:buNone/>
            </a:pPr>
            <a:r>
              <a:t/>
            </a:r>
            <a:endParaRPr sz="2960"/>
          </a:p>
          <a:p>
            <a:pPr indent="0" lvl="0" marL="0" rtl="0" algn="l">
              <a:lnSpc>
                <a:spcPct val="90000"/>
              </a:lnSpc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ts val="2960"/>
              <a:buNone/>
            </a:pPr>
            <a:r>
              <a:rPr lang="en-US" sz="2960"/>
              <a:t>	Iron + oxygen	🡪	iron (III) oxide</a:t>
            </a:r>
            <a:endParaRPr/>
          </a:p>
          <a:p>
            <a:pPr indent="-154940" lvl="0" marL="342900" rtl="0" algn="l">
              <a:lnSpc>
                <a:spcPct val="90000"/>
              </a:lnSpc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ts val="2960"/>
              <a:buNone/>
            </a:pPr>
            <a:r>
              <a:t/>
            </a:r>
            <a:endParaRPr sz="2960"/>
          </a:p>
          <a:p>
            <a:pPr indent="-342900" lvl="0" marL="342900" rtl="0" algn="l">
              <a:lnSpc>
                <a:spcPct val="90000"/>
              </a:lnSpc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ts val="2960"/>
              <a:buChar char="•"/>
            </a:pPr>
            <a:r>
              <a:rPr lang="en-US" sz="2960"/>
              <a:t>The reactants are always on the left, the products on the right.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ts val="2960"/>
              <a:buNone/>
            </a:pPr>
            <a:r>
              <a:t/>
            </a:r>
            <a:endParaRPr sz="2960"/>
          </a:p>
          <a:p>
            <a:pPr indent="-342900" lvl="0" marL="342900" rtl="0" algn="l">
              <a:lnSpc>
                <a:spcPct val="90000"/>
              </a:lnSpc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ts val="2960"/>
              <a:buChar char="•"/>
            </a:pPr>
            <a:r>
              <a:rPr lang="en-US" sz="2960"/>
              <a:t>In this case, 	Fe	+	O</a:t>
            </a:r>
            <a:r>
              <a:rPr baseline="-25000" lang="en-US" sz="2960"/>
              <a:t>2</a:t>
            </a:r>
            <a:r>
              <a:rPr lang="en-US" sz="2960"/>
              <a:t>	🡪	Fe</a:t>
            </a:r>
            <a:r>
              <a:rPr baseline="-25000" lang="en-US" sz="2960"/>
              <a:t>2</a:t>
            </a:r>
            <a:r>
              <a:rPr lang="en-US" sz="2960"/>
              <a:t>O</a:t>
            </a:r>
            <a:r>
              <a:rPr baseline="-25000" lang="en-US" sz="2960"/>
              <a:t>3</a:t>
            </a:r>
            <a:endParaRPr sz="2960"/>
          </a:p>
          <a:p>
            <a:pPr indent="-154940" lvl="0" marL="342900" rtl="0" algn="l">
              <a:lnSpc>
                <a:spcPct val="90000"/>
              </a:lnSpc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ts val="2960"/>
              <a:buNone/>
            </a:pPr>
            <a:r>
              <a:t/>
            </a:r>
            <a:endParaRPr sz="2960"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00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00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00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00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00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00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00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00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>
                                            <p:txEl>
                                              <p:pRg end="8" st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00">
                                            <p:txEl>
                                              <p:pRg end="8" st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>
                                            <p:txEl>
                                              <p:pRg end="9" st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00">
                                            <p:txEl>
                                              <p:pRg end="9" st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16"/>
          <p:cNvSpPr txBox="1"/>
          <p:nvPr>
            <p:ph type="title"/>
          </p:nvPr>
        </p:nvSpPr>
        <p:spPr>
          <a:xfrm>
            <a:off x="457200" y="609600"/>
            <a:ext cx="8229600" cy="914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59"/>
              <a:buFont typeface="Calibri"/>
              <a:buNone/>
            </a:pPr>
            <a:r>
              <a:rPr lang="en-US" sz="3959"/>
              <a:t>Fe	+	O</a:t>
            </a:r>
            <a:r>
              <a:rPr baseline="-25000" lang="en-US" sz="3959"/>
              <a:t>2</a:t>
            </a:r>
            <a:r>
              <a:rPr lang="en-US" sz="3959"/>
              <a:t>	🡪	Fe</a:t>
            </a:r>
            <a:r>
              <a:rPr baseline="-25000" lang="en-US" sz="3959"/>
              <a:t>2</a:t>
            </a:r>
            <a:r>
              <a:rPr lang="en-US" sz="3959"/>
              <a:t>O</a:t>
            </a:r>
            <a:r>
              <a:rPr baseline="-25000" lang="en-US" sz="3959"/>
              <a:t>3</a:t>
            </a:r>
            <a:br>
              <a:rPr lang="en-US" sz="3959"/>
            </a:br>
            <a:br>
              <a:rPr lang="en-US" sz="3959"/>
            </a:br>
            <a:endParaRPr sz="3959"/>
          </a:p>
        </p:txBody>
      </p:sp>
      <p:sp>
        <p:nvSpPr>
          <p:cNvPr id="106" name="Google Shape;106;p16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/>
              <a:t>What’s wrong with this equation?</a:t>
            </a:r>
            <a:endParaRPr/>
          </a:p>
          <a:p>
            <a:pPr indent="0" lvl="0" marL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/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b="1" lang="en-US"/>
              <a:t>This equation just shows the formulas of the reactants and products – a skeleton equation.</a:t>
            </a:r>
            <a:endParaRPr/>
          </a:p>
          <a:p>
            <a:pPr indent="0" lvl="0" marL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/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/>
              <a:t>Skeleton equations do not indicate the relative amounts of reactants and products.</a:t>
            </a:r>
            <a:endParaRPr/>
          </a:p>
          <a:p>
            <a:pPr indent="-1397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06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06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06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06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06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06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17"/>
          <p:cNvSpPr txBox="1"/>
          <p:nvPr>
            <p:ph type="title"/>
          </p:nvPr>
        </p:nvSpPr>
        <p:spPr>
          <a:xfrm>
            <a:off x="457200" y="274638"/>
            <a:ext cx="8229600" cy="13255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59"/>
              <a:buFont typeface="Calibri"/>
              <a:buNone/>
            </a:pPr>
            <a:r>
              <a:rPr lang="en-US" sz="3959"/>
              <a:t>Information about the physical state of a substance is also important:</a:t>
            </a:r>
            <a:br>
              <a:rPr lang="en-US" sz="3959"/>
            </a:br>
            <a:endParaRPr sz="3959"/>
          </a:p>
        </p:txBody>
      </p:sp>
      <p:sp>
        <p:nvSpPr>
          <p:cNvPr id="112" name="Google Shape;112;p17"/>
          <p:cNvSpPr txBox="1"/>
          <p:nvPr>
            <p:ph idx="1" type="body"/>
          </p:nvPr>
        </p:nvSpPr>
        <p:spPr>
          <a:xfrm>
            <a:off x="457200" y="2133600"/>
            <a:ext cx="8229600" cy="39925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/>
              <a:t>Fe (s)		+	O</a:t>
            </a:r>
            <a:r>
              <a:rPr baseline="-25000" lang="en-US"/>
              <a:t>2</a:t>
            </a:r>
            <a:r>
              <a:rPr lang="en-US"/>
              <a:t> (g)	-&gt;	Fe</a:t>
            </a:r>
            <a:r>
              <a:rPr baseline="-25000" lang="en-US"/>
              <a:t>2</a:t>
            </a:r>
            <a:r>
              <a:rPr lang="en-US"/>
              <a:t>O</a:t>
            </a:r>
            <a:r>
              <a:rPr baseline="-25000" lang="en-US"/>
              <a:t>3</a:t>
            </a:r>
            <a:r>
              <a:rPr lang="en-US"/>
              <a:t> (s)</a:t>
            </a:r>
            <a:endParaRPr/>
          </a:p>
          <a:p>
            <a:pPr indent="-1397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/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/>
              <a:t>Other symbols include (l) and (aq).</a:t>
            </a:r>
            <a:endParaRPr/>
          </a:p>
          <a:p>
            <a:pPr indent="0" lvl="0" marL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12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12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12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12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18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b="1" lang="en-US"/>
              <a:t>Balancing Chemical Equations</a:t>
            </a:r>
            <a:endParaRPr/>
          </a:p>
        </p:txBody>
      </p:sp>
      <p:sp>
        <p:nvSpPr>
          <p:cNvPr id="118" name="Google Shape;118;p18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960"/>
              <a:buChar char="•"/>
            </a:pPr>
            <a:r>
              <a:rPr lang="en-US" sz="2960"/>
              <a:t>Write the correct formula for the reactants and the products.</a:t>
            </a:r>
            <a:endParaRPr/>
          </a:p>
          <a:p>
            <a:pPr indent="-342900" lvl="0" marL="342900" rtl="0" algn="l">
              <a:lnSpc>
                <a:spcPct val="80000"/>
              </a:lnSpc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ts val="2960"/>
              <a:buChar char="•"/>
            </a:pPr>
            <a:r>
              <a:rPr lang="en-US" sz="2960"/>
              <a:t>Write the formulas for the reactants on the left and the formulas for the products on the right, with a 🡪 in between. Add a “+” for more than one product or reactant.</a:t>
            </a:r>
            <a:endParaRPr/>
          </a:p>
          <a:p>
            <a:pPr indent="-342900" lvl="0" marL="342900" rtl="0" algn="l">
              <a:lnSpc>
                <a:spcPct val="80000"/>
              </a:lnSpc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ts val="2960"/>
              <a:buChar char="•"/>
            </a:pPr>
            <a:r>
              <a:rPr lang="en-US" sz="2960"/>
              <a:t>Count the number of atoms of each element and/or polyatomic ion. (Polyatomic ions can be considered a separate unit)</a:t>
            </a:r>
            <a:endParaRPr/>
          </a:p>
          <a:p>
            <a:pPr indent="-342900" lvl="0" marL="342900" rtl="0" algn="l">
              <a:lnSpc>
                <a:spcPct val="80000"/>
              </a:lnSpc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ts val="2960"/>
              <a:buChar char="•"/>
            </a:pPr>
            <a:r>
              <a:rPr lang="en-US" sz="2960"/>
              <a:t>balance the chemical equation using coefficients for each element.</a:t>
            </a:r>
            <a:endParaRPr/>
          </a:p>
          <a:p>
            <a:pPr indent="-154940" lvl="0" marL="342900" rtl="0" algn="l">
              <a:lnSpc>
                <a:spcPct val="80000"/>
              </a:lnSpc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ts val="2960"/>
              <a:buNone/>
            </a:pPr>
            <a:r>
              <a:t/>
            </a:r>
            <a:endParaRPr sz="2960"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18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18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18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18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18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19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59"/>
              <a:buFont typeface="Calibri"/>
              <a:buNone/>
            </a:pPr>
            <a:r>
              <a:rPr i="1" lang="en-US" sz="3959"/>
              <a:t>What is a coefficient?</a:t>
            </a:r>
            <a:br>
              <a:rPr lang="en-US" sz="3959"/>
            </a:br>
            <a:endParaRPr sz="3959"/>
          </a:p>
        </p:txBody>
      </p:sp>
      <p:sp>
        <p:nvSpPr>
          <p:cNvPr id="124" name="Google Shape;124;p19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/>
              <a:t>A small whole number that appears in front of a chemical formula in a reaction.</a:t>
            </a:r>
            <a:endParaRPr/>
          </a:p>
          <a:p>
            <a:pPr indent="0" lvl="0" marL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/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/>
              <a:t>Check each atom or polyatomic ion to make sure the equation is balanced.</a:t>
            </a:r>
            <a:endParaRPr/>
          </a:p>
          <a:p>
            <a:pPr indent="0" lvl="0" marL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/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/>
              <a:t>Check to see if the coefficients are in the lowest possible ratio.</a:t>
            </a:r>
            <a:endParaRPr/>
          </a:p>
          <a:p>
            <a:pPr indent="0" lvl="0" marL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/>
          </a:p>
          <a:p>
            <a:pPr indent="-1397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24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24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24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24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24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24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24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20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/>
              <a:t>Why is balancing necessary?</a:t>
            </a:r>
            <a:endParaRPr/>
          </a:p>
        </p:txBody>
      </p:sp>
      <p:sp>
        <p:nvSpPr>
          <p:cNvPr id="130" name="Google Shape;130;p20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/>
              <a:t>The law of conservation of mass must be maintained.</a:t>
            </a:r>
            <a:endParaRPr/>
          </a:p>
          <a:p>
            <a:pPr indent="0" lvl="0" marL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/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/>
              <a:t>In a balanced equation, each side has the same number of atoms of each element.</a:t>
            </a:r>
            <a:endParaRPr/>
          </a:p>
          <a:p>
            <a:pPr indent="-1397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30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30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30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30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21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/>
              <a:t>Examples of Balancing Equations</a:t>
            </a:r>
            <a:endParaRPr/>
          </a:p>
        </p:txBody>
      </p:sp>
      <p:sp>
        <p:nvSpPr>
          <p:cNvPr id="136" name="Google Shape;136;p21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en-US"/>
              <a:t>Zinc reacts with oxygen to produce zinc oxide.</a:t>
            </a:r>
            <a:endParaRPr/>
          </a:p>
          <a:p>
            <a:pPr indent="-139700" lvl="0" marL="342900" rtl="0" algn="l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en-US"/>
              <a:t>Zn(s) 		+       O</a:t>
            </a:r>
            <a:r>
              <a:rPr baseline="-25000" lang="en-US"/>
              <a:t>2</a:t>
            </a:r>
            <a:r>
              <a:rPr lang="en-US"/>
              <a:t>(g) 🡪         ZnO(s)	skeleton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en-US"/>
              <a:t>Potassium chlorate is heated, decomposing into potassium chloride and oxygen gas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en-US"/>
              <a:t>KClO</a:t>
            </a:r>
            <a:r>
              <a:rPr baseline="-25000" lang="en-US"/>
              <a:t>3</a:t>
            </a:r>
            <a:r>
              <a:rPr lang="en-US"/>
              <a:t> (s)   🡪      KCl(s) +     O</a:t>
            </a:r>
            <a:r>
              <a:rPr baseline="-25000" lang="en-US"/>
              <a:t>2 </a:t>
            </a:r>
            <a:r>
              <a:rPr lang="en-US"/>
              <a:t>(g)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36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36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36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36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36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36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36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